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1" r:id="rId2"/>
    <p:sldId id="774" r:id="rId3"/>
    <p:sldId id="790" r:id="rId4"/>
    <p:sldId id="293" r:id="rId5"/>
    <p:sldId id="791" r:id="rId6"/>
    <p:sldId id="367" r:id="rId7"/>
    <p:sldId id="773" r:id="rId8"/>
    <p:sldId id="275" r:id="rId9"/>
  </p:sldIdLst>
  <p:sldSz cx="9144000" cy="5143500" type="screen16x9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pos="2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than Speer" initials="JS" lastIdx="1" clrIdx="0">
    <p:extLst>
      <p:ext uri="{19B8F6BF-5375-455C-9EA6-DF929625EA0E}">
        <p15:presenceInfo xmlns:p15="http://schemas.microsoft.com/office/powerpoint/2012/main" userId="ee0fe94d0a24b6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9C8"/>
    <a:srgbClr val="E8F2EC"/>
    <a:srgbClr val="CDE4D6"/>
    <a:srgbClr val="000000"/>
    <a:srgbClr val="0067DB"/>
    <a:srgbClr val="3DB178"/>
    <a:srgbClr val="0077BE"/>
    <a:srgbClr val="552D00"/>
    <a:srgbClr val="DDDDDD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2D14B-0446-405C-A33C-794C015226D5}" v="55" dt="2021-03-11T18:27:34.27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46" autoAdjust="0"/>
  </p:normalViewPr>
  <p:slideViewPr>
    <p:cSldViewPr>
      <p:cViewPr varScale="1">
        <p:scale>
          <a:sx n="157" d="100"/>
          <a:sy n="157" d="100"/>
        </p:scale>
        <p:origin x="156" y="384"/>
      </p:cViewPr>
      <p:guideLst>
        <p:guide orient="horz" pos="486"/>
        <p:guide pos="2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2861B86-53B5-45CC-A261-156ECE336E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C46F84C-63E3-4A3A-A275-B6EF9B1298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F5621-5FD0-4705-B997-D15D1444A597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9C076C-56EA-4ADC-9459-D163F7D4F9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BC97E5B-BE3D-4940-9EC6-46FE43B395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0101F-21E5-4396-AE84-850433F8E6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966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4AA6088-1FF0-4E53-845C-EFEDD1C948F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233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6">
            <a:extLst>
              <a:ext uri="{FF2B5EF4-FFF2-40B4-BE49-F238E27FC236}">
                <a16:creationId xmlns:a16="http://schemas.microsoft.com/office/drawing/2014/main" id="{00DD2C84-5321-45A6-B00B-9E356B7E5832}"/>
              </a:ext>
            </a:extLst>
          </p:cNvPr>
          <p:cNvSpPr/>
          <p:nvPr userDrawn="1"/>
        </p:nvSpPr>
        <p:spPr>
          <a:xfrm>
            <a:off x="296860" y="2525240"/>
            <a:ext cx="8303123" cy="1990726"/>
          </a:xfrm>
          <a:prstGeom prst="round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94" name="Rectangle 22"/>
          <p:cNvSpPr>
            <a:spLocks noChangeArrowheads="1"/>
          </p:cNvSpPr>
          <p:nvPr userDrawn="1"/>
        </p:nvSpPr>
        <p:spPr bwMode="auto">
          <a:xfrm>
            <a:off x="296864" y="1087041"/>
            <a:ext cx="8550275" cy="19907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Platzhalter für Bild, Bild auf Titelfolie hinter das Logo einsetzen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1850" y="3267075"/>
            <a:ext cx="7772400" cy="654844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30263" y="4124326"/>
            <a:ext cx="7747000" cy="250031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 dirty="0"/>
              <a:t>Vorname, Nachname der Referentin/des Referenten, Datum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405CCD4-67A5-40E6-A9D7-C6426591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376" b="24680"/>
          <a:stretch/>
        </p:blipFill>
        <p:spPr bwMode="auto">
          <a:xfrm>
            <a:off x="296860" y="1079767"/>
            <a:ext cx="8582400" cy="199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6FBBE1CB-BDBB-4967-AD40-4784F133AD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03139" y="151107"/>
            <a:ext cx="1944000" cy="836467"/>
          </a:xfrm>
          <a:prstGeom prst="rect">
            <a:avLst/>
          </a:prstGeom>
        </p:spPr>
      </p:pic>
      <p:sp>
        <p:nvSpPr>
          <p:cNvPr id="14" name="Rechtwinkliges Dreieck 13">
            <a:extLst>
              <a:ext uri="{FF2B5EF4-FFF2-40B4-BE49-F238E27FC236}">
                <a16:creationId xmlns:a16="http://schemas.microsoft.com/office/drawing/2014/main" id="{2BE5506A-4BE4-484C-86F4-879DD7B582A9}"/>
              </a:ext>
            </a:extLst>
          </p:cNvPr>
          <p:cNvSpPr/>
          <p:nvPr userDrawn="1"/>
        </p:nvSpPr>
        <p:spPr>
          <a:xfrm rot="16200000">
            <a:off x="6624176" y="2623676"/>
            <a:ext cx="3636000" cy="1403648"/>
          </a:xfrm>
          <a:prstGeom prst="rtTriangle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Rechtwinkliges Dreieck 15">
            <a:extLst>
              <a:ext uri="{FF2B5EF4-FFF2-40B4-BE49-F238E27FC236}">
                <a16:creationId xmlns:a16="http://schemas.microsoft.com/office/drawing/2014/main" id="{10FC16E5-1832-4303-A7B1-8E088856DAA0}"/>
              </a:ext>
            </a:extLst>
          </p:cNvPr>
          <p:cNvSpPr/>
          <p:nvPr userDrawn="1"/>
        </p:nvSpPr>
        <p:spPr>
          <a:xfrm rot="16200000">
            <a:off x="5717121" y="1716621"/>
            <a:ext cx="2065734" cy="4788024"/>
          </a:xfrm>
          <a:prstGeom prst="rtTriangle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Rechtwinkliges Dreieck 23">
            <a:extLst>
              <a:ext uri="{FF2B5EF4-FFF2-40B4-BE49-F238E27FC236}">
                <a16:creationId xmlns:a16="http://schemas.microsoft.com/office/drawing/2014/main" id="{7FFE8D5B-DB41-4BED-8225-46F9ACFDD90E}"/>
              </a:ext>
            </a:extLst>
          </p:cNvPr>
          <p:cNvSpPr/>
          <p:nvPr userDrawn="1"/>
        </p:nvSpPr>
        <p:spPr>
          <a:xfrm rot="16200000">
            <a:off x="6624176" y="2623676"/>
            <a:ext cx="3636000" cy="1403648"/>
          </a:xfrm>
          <a:prstGeom prst="rtTriangle">
            <a:avLst/>
          </a:prstGeom>
          <a:solidFill>
            <a:srgbClr val="3F89C8">
              <a:alpha val="70000"/>
            </a:srgbClr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Rechtwinkliges Dreieck 25">
            <a:extLst>
              <a:ext uri="{FF2B5EF4-FFF2-40B4-BE49-F238E27FC236}">
                <a16:creationId xmlns:a16="http://schemas.microsoft.com/office/drawing/2014/main" id="{C4267E18-5669-4E7A-AE4F-FAE68F08C13D}"/>
              </a:ext>
            </a:extLst>
          </p:cNvPr>
          <p:cNvSpPr/>
          <p:nvPr userDrawn="1"/>
        </p:nvSpPr>
        <p:spPr>
          <a:xfrm rot="16200000">
            <a:off x="5717121" y="1716621"/>
            <a:ext cx="2065734" cy="4788024"/>
          </a:xfrm>
          <a:prstGeom prst="rtTriangle">
            <a:avLst/>
          </a:prstGeom>
          <a:solidFill>
            <a:srgbClr val="3DB178">
              <a:alpha val="70000"/>
            </a:srgbClr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Rechtwinkliges Dreieck 27">
            <a:extLst>
              <a:ext uri="{FF2B5EF4-FFF2-40B4-BE49-F238E27FC236}">
                <a16:creationId xmlns:a16="http://schemas.microsoft.com/office/drawing/2014/main" id="{C7AC1B58-2122-4E7B-B37E-D31A9B8FFCD0}"/>
              </a:ext>
            </a:extLst>
          </p:cNvPr>
          <p:cNvSpPr/>
          <p:nvPr userDrawn="1"/>
        </p:nvSpPr>
        <p:spPr>
          <a:xfrm rot="16200000">
            <a:off x="4950084" y="949584"/>
            <a:ext cx="756000" cy="7631832"/>
          </a:xfrm>
          <a:prstGeom prst="rtTriangle">
            <a:avLst/>
          </a:prstGeom>
          <a:solidFill>
            <a:srgbClr val="28B7CB">
              <a:alpha val="70000"/>
            </a:srgbClr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Picture 13" descr="TUBS_CO_150dpi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6000"/>
            <a:ext cx="2124001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2">
            <a:extLst>
              <a:ext uri="{FF2B5EF4-FFF2-40B4-BE49-F238E27FC236}">
                <a16:creationId xmlns:a16="http://schemas.microsoft.com/office/drawing/2014/main" id="{33B255CC-16E8-4AD6-9B51-5645951323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24000" y="4943445"/>
            <a:ext cx="5220000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/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</a:rPr>
              <a:t>IIM  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  <a:sym typeface="Symbol" pitchFamily="18" charset="2"/>
              </a:rPr>
              <a:t>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r>
              <a:rPr lang="de-DE" altLang="de-DE" sz="700" dirty="0" err="1">
                <a:solidFill>
                  <a:schemeClr val="bg1"/>
                </a:solidFill>
                <a:latin typeface="Calibri" panose="020F0502020204030204" pitchFamily="34" charset="0"/>
              </a:rPr>
              <a:t>Schleinitzstr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</a:rPr>
              <a:t>. 23 A  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  <a:sym typeface="Symbol" pitchFamily="18" charset="2"/>
              </a:rPr>
              <a:t>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</a:rPr>
              <a:t>  38106 Braunschweig  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  <a:sym typeface="Symbol" pitchFamily="18" charset="2"/>
              </a:rPr>
              <a:t>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</a:rPr>
              <a:t>  Fon 0531 391-3381  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  <a:sym typeface="Symbol" pitchFamily="18" charset="2"/>
              </a:rPr>
              <a:t>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</a:rPr>
              <a:t> E-Mail iim@tu-bs.de  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  <a:sym typeface="Symbol" pitchFamily="18" charset="2"/>
              </a:rPr>
              <a:t></a:t>
            </a:r>
            <a:r>
              <a:rPr lang="de-DE" altLang="de-DE" sz="700" dirty="0">
                <a:solidFill>
                  <a:schemeClr val="bg1"/>
                </a:solidFill>
                <a:latin typeface="Calibri" panose="020F0502020204030204" pitchFamily="34" charset="0"/>
              </a:rPr>
              <a:t> Internet www.tu-braunschweig.de/iim</a:t>
            </a:r>
            <a:endParaRPr lang="de-DE" altLang="de-DE" sz="7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3B5C6-AA3C-466F-B3DB-74ADD9F82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72000"/>
            <a:ext cx="8388000" cy="540000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cxnSp>
        <p:nvCxnSpPr>
          <p:cNvPr id="3" name="Gerade Verbindung 4">
            <a:extLst>
              <a:ext uri="{FF2B5EF4-FFF2-40B4-BE49-F238E27FC236}">
                <a16:creationId xmlns:a16="http://schemas.microsoft.com/office/drawing/2014/main" id="{811D7E9C-B800-451B-9F55-FFFDA0CFE780}"/>
              </a:ext>
            </a:extLst>
          </p:cNvPr>
          <p:cNvCxnSpPr>
            <a:cxnSpLocks/>
          </p:cNvCxnSpPr>
          <p:nvPr userDrawn="1"/>
        </p:nvCxnSpPr>
        <p:spPr>
          <a:xfrm>
            <a:off x="431800" y="630000"/>
            <a:ext cx="8712200" cy="0"/>
          </a:xfrm>
          <a:prstGeom prst="line">
            <a:avLst/>
          </a:prstGeom>
          <a:ln w="25400" cmpd="sng">
            <a:solidFill>
              <a:schemeClr val="accent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76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72000"/>
            <a:ext cx="8388000" cy="540000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792000"/>
            <a:ext cx="8388000" cy="345600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E93347E-B8DE-4D05-8640-6CF610ABFF80}"/>
              </a:ext>
            </a:extLst>
          </p:cNvPr>
          <p:cNvGrpSpPr/>
          <p:nvPr userDrawn="1"/>
        </p:nvGrpSpPr>
        <p:grpSpPr>
          <a:xfrm>
            <a:off x="7053948" y="0"/>
            <a:ext cx="2090052" cy="2150985"/>
            <a:chOff x="5506284" y="0"/>
            <a:chExt cx="3637940" cy="3744000"/>
          </a:xfrm>
        </p:grpSpPr>
        <p:sp>
          <p:nvSpPr>
            <p:cNvPr id="5" name="Rechtwinkliges Dreieck 4">
              <a:extLst>
                <a:ext uri="{FF2B5EF4-FFF2-40B4-BE49-F238E27FC236}">
                  <a16:creationId xmlns:a16="http://schemas.microsoft.com/office/drawing/2014/main" id="{FA1E5C27-475D-40CE-8B60-86DACC9F0EB3}"/>
                </a:ext>
              </a:extLst>
            </p:cNvPr>
            <p:cNvSpPr/>
            <p:nvPr userDrawn="1"/>
          </p:nvSpPr>
          <p:spPr>
            <a:xfrm rot="10800000">
              <a:off x="5506284" y="0"/>
              <a:ext cx="3636000" cy="720000"/>
            </a:xfrm>
            <a:prstGeom prst="rtTriangle">
              <a:avLst/>
            </a:prstGeom>
            <a:solidFill>
              <a:srgbClr val="3F89C8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winkliges Dreieck 5">
              <a:extLst>
                <a:ext uri="{FF2B5EF4-FFF2-40B4-BE49-F238E27FC236}">
                  <a16:creationId xmlns:a16="http://schemas.microsoft.com/office/drawing/2014/main" id="{90B4DB85-34A1-49FF-965C-FAB1D20486E1}"/>
                </a:ext>
              </a:extLst>
            </p:cNvPr>
            <p:cNvSpPr/>
            <p:nvPr userDrawn="1"/>
          </p:nvSpPr>
          <p:spPr>
            <a:xfrm rot="10800000">
              <a:off x="6948264" y="0"/>
              <a:ext cx="2195960" cy="1655999"/>
            </a:xfrm>
            <a:prstGeom prst="rtTriangle">
              <a:avLst/>
            </a:prstGeom>
            <a:solidFill>
              <a:srgbClr val="3DB178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winkliges Dreieck 6">
              <a:extLst>
                <a:ext uri="{FF2B5EF4-FFF2-40B4-BE49-F238E27FC236}">
                  <a16:creationId xmlns:a16="http://schemas.microsoft.com/office/drawing/2014/main" id="{FF8630E7-0F4D-4783-852F-8E2A972890C3}"/>
                </a:ext>
              </a:extLst>
            </p:cNvPr>
            <p:cNvSpPr/>
            <p:nvPr userDrawn="1"/>
          </p:nvSpPr>
          <p:spPr>
            <a:xfrm rot="10800000">
              <a:off x="8388000" y="0"/>
              <a:ext cx="756000" cy="3744000"/>
            </a:xfrm>
            <a:prstGeom prst="rtTriangle">
              <a:avLst/>
            </a:prstGeom>
            <a:solidFill>
              <a:srgbClr val="28B7CB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42704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71999"/>
            <a:ext cx="8388000" cy="540000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792000"/>
            <a:ext cx="4032000" cy="3420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0"/>
          </p:nvPr>
        </p:nvSpPr>
        <p:spPr>
          <a:xfrm>
            <a:off x="4860032" y="792000"/>
            <a:ext cx="4032000" cy="3420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250A4E9-C59E-4526-97FA-10B782ACF184}"/>
              </a:ext>
            </a:extLst>
          </p:cNvPr>
          <p:cNvGrpSpPr/>
          <p:nvPr userDrawn="1"/>
        </p:nvGrpSpPr>
        <p:grpSpPr>
          <a:xfrm>
            <a:off x="7053948" y="0"/>
            <a:ext cx="2090052" cy="2150985"/>
            <a:chOff x="5506284" y="0"/>
            <a:chExt cx="3637940" cy="3744000"/>
          </a:xfrm>
        </p:grpSpPr>
        <p:sp>
          <p:nvSpPr>
            <p:cNvPr id="7" name="Rechtwinkliges Dreieck 6">
              <a:extLst>
                <a:ext uri="{FF2B5EF4-FFF2-40B4-BE49-F238E27FC236}">
                  <a16:creationId xmlns:a16="http://schemas.microsoft.com/office/drawing/2014/main" id="{9E4AB542-100A-4CA0-9F36-0DCA0773DA18}"/>
                </a:ext>
              </a:extLst>
            </p:cNvPr>
            <p:cNvSpPr/>
            <p:nvPr userDrawn="1"/>
          </p:nvSpPr>
          <p:spPr>
            <a:xfrm rot="10800000">
              <a:off x="5506284" y="0"/>
              <a:ext cx="3636000" cy="720000"/>
            </a:xfrm>
            <a:prstGeom prst="rtTriangle">
              <a:avLst/>
            </a:prstGeom>
            <a:solidFill>
              <a:srgbClr val="3F89C8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winkliges Dreieck 7">
              <a:extLst>
                <a:ext uri="{FF2B5EF4-FFF2-40B4-BE49-F238E27FC236}">
                  <a16:creationId xmlns:a16="http://schemas.microsoft.com/office/drawing/2014/main" id="{39DB0C77-4783-496F-A48F-194010E7844D}"/>
                </a:ext>
              </a:extLst>
            </p:cNvPr>
            <p:cNvSpPr/>
            <p:nvPr userDrawn="1"/>
          </p:nvSpPr>
          <p:spPr>
            <a:xfrm rot="10800000">
              <a:off x="6948264" y="0"/>
              <a:ext cx="2195960" cy="1655999"/>
            </a:xfrm>
            <a:prstGeom prst="rtTriangle">
              <a:avLst/>
            </a:prstGeom>
            <a:solidFill>
              <a:srgbClr val="3DB178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winkliges Dreieck 8">
              <a:extLst>
                <a:ext uri="{FF2B5EF4-FFF2-40B4-BE49-F238E27FC236}">
                  <a16:creationId xmlns:a16="http://schemas.microsoft.com/office/drawing/2014/main" id="{8E4DF746-453B-48BB-95BB-5D8A8E38B4EB}"/>
                </a:ext>
              </a:extLst>
            </p:cNvPr>
            <p:cNvSpPr/>
            <p:nvPr userDrawn="1"/>
          </p:nvSpPr>
          <p:spPr>
            <a:xfrm rot="10800000">
              <a:off x="8388000" y="0"/>
              <a:ext cx="756000" cy="3744000"/>
            </a:xfrm>
            <a:prstGeom prst="rtTriangle">
              <a:avLst/>
            </a:prstGeom>
            <a:solidFill>
              <a:srgbClr val="28B7CB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92328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72000"/>
            <a:ext cx="8388000" cy="540000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9F26511-C8EF-4AE7-8B80-81F305A57CBC}"/>
              </a:ext>
            </a:extLst>
          </p:cNvPr>
          <p:cNvGrpSpPr/>
          <p:nvPr userDrawn="1"/>
        </p:nvGrpSpPr>
        <p:grpSpPr>
          <a:xfrm>
            <a:off x="7053948" y="0"/>
            <a:ext cx="2090052" cy="2150985"/>
            <a:chOff x="5506284" y="0"/>
            <a:chExt cx="3637940" cy="3744000"/>
          </a:xfrm>
        </p:grpSpPr>
        <p:sp>
          <p:nvSpPr>
            <p:cNvPr id="4" name="Rechtwinkliges Dreieck 3">
              <a:extLst>
                <a:ext uri="{FF2B5EF4-FFF2-40B4-BE49-F238E27FC236}">
                  <a16:creationId xmlns:a16="http://schemas.microsoft.com/office/drawing/2014/main" id="{55C01978-BFEA-4A78-A859-F8CF7996742E}"/>
                </a:ext>
              </a:extLst>
            </p:cNvPr>
            <p:cNvSpPr/>
            <p:nvPr userDrawn="1"/>
          </p:nvSpPr>
          <p:spPr>
            <a:xfrm rot="10800000">
              <a:off x="5506284" y="0"/>
              <a:ext cx="3636000" cy="720000"/>
            </a:xfrm>
            <a:prstGeom prst="rtTriangle">
              <a:avLst/>
            </a:prstGeom>
            <a:solidFill>
              <a:srgbClr val="3F89C8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winkliges Dreieck 4">
              <a:extLst>
                <a:ext uri="{FF2B5EF4-FFF2-40B4-BE49-F238E27FC236}">
                  <a16:creationId xmlns:a16="http://schemas.microsoft.com/office/drawing/2014/main" id="{E3EE0610-B548-492D-BA12-F8EF739B93E9}"/>
                </a:ext>
              </a:extLst>
            </p:cNvPr>
            <p:cNvSpPr/>
            <p:nvPr userDrawn="1"/>
          </p:nvSpPr>
          <p:spPr>
            <a:xfrm rot="10800000">
              <a:off x="6948264" y="0"/>
              <a:ext cx="2195960" cy="1655999"/>
            </a:xfrm>
            <a:prstGeom prst="rtTriangle">
              <a:avLst/>
            </a:prstGeom>
            <a:solidFill>
              <a:srgbClr val="3DB178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winkliges Dreieck 5">
              <a:extLst>
                <a:ext uri="{FF2B5EF4-FFF2-40B4-BE49-F238E27FC236}">
                  <a16:creationId xmlns:a16="http://schemas.microsoft.com/office/drawing/2014/main" id="{5F9268BF-70A5-48F4-9DC9-49340AF57966}"/>
                </a:ext>
              </a:extLst>
            </p:cNvPr>
            <p:cNvSpPr/>
            <p:nvPr userDrawn="1"/>
          </p:nvSpPr>
          <p:spPr>
            <a:xfrm rot="10800000">
              <a:off x="8388000" y="0"/>
              <a:ext cx="756000" cy="3744000"/>
            </a:xfrm>
            <a:prstGeom prst="rtTriangle">
              <a:avLst/>
            </a:prstGeom>
            <a:solidFill>
              <a:srgbClr val="28B7CB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72000"/>
            <a:ext cx="8388000" cy="540000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31800" y="792000"/>
            <a:ext cx="8388000" cy="3456000"/>
          </a:xfrm>
        </p:spPr>
        <p:txBody>
          <a:bodyPr/>
          <a:lstStyle>
            <a:lvl1pPr>
              <a:defRPr sz="1400"/>
            </a:lvl1pPr>
          </a:lstStyle>
          <a:p>
            <a:r>
              <a:rPr lang="de-DE"/>
              <a:t>Diagramm durch Klicken auf Symbol hinzufügen</a:t>
            </a:r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ACCF0E-6591-42D5-BCEE-7879522C8422}"/>
              </a:ext>
            </a:extLst>
          </p:cNvPr>
          <p:cNvGrpSpPr/>
          <p:nvPr userDrawn="1"/>
        </p:nvGrpSpPr>
        <p:grpSpPr>
          <a:xfrm>
            <a:off x="7053948" y="0"/>
            <a:ext cx="2090052" cy="2150985"/>
            <a:chOff x="5506284" y="0"/>
            <a:chExt cx="3637940" cy="3744000"/>
          </a:xfrm>
        </p:grpSpPr>
        <p:sp>
          <p:nvSpPr>
            <p:cNvPr id="5" name="Rechtwinkliges Dreieck 4">
              <a:extLst>
                <a:ext uri="{FF2B5EF4-FFF2-40B4-BE49-F238E27FC236}">
                  <a16:creationId xmlns:a16="http://schemas.microsoft.com/office/drawing/2014/main" id="{333E0094-B3E1-4554-836B-8B45ED542380}"/>
                </a:ext>
              </a:extLst>
            </p:cNvPr>
            <p:cNvSpPr/>
            <p:nvPr userDrawn="1"/>
          </p:nvSpPr>
          <p:spPr>
            <a:xfrm rot="10800000">
              <a:off x="5506284" y="0"/>
              <a:ext cx="3636000" cy="720000"/>
            </a:xfrm>
            <a:prstGeom prst="rtTriangle">
              <a:avLst/>
            </a:prstGeom>
            <a:solidFill>
              <a:srgbClr val="3F89C8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winkliges Dreieck 5">
              <a:extLst>
                <a:ext uri="{FF2B5EF4-FFF2-40B4-BE49-F238E27FC236}">
                  <a16:creationId xmlns:a16="http://schemas.microsoft.com/office/drawing/2014/main" id="{02772986-DF01-4CF6-86A1-8830773B30CA}"/>
                </a:ext>
              </a:extLst>
            </p:cNvPr>
            <p:cNvSpPr/>
            <p:nvPr userDrawn="1"/>
          </p:nvSpPr>
          <p:spPr>
            <a:xfrm rot="10800000">
              <a:off x="6948264" y="0"/>
              <a:ext cx="2195960" cy="1655999"/>
            </a:xfrm>
            <a:prstGeom prst="rtTriangle">
              <a:avLst/>
            </a:prstGeom>
            <a:solidFill>
              <a:srgbClr val="3DB178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winkliges Dreieck 6">
              <a:extLst>
                <a:ext uri="{FF2B5EF4-FFF2-40B4-BE49-F238E27FC236}">
                  <a16:creationId xmlns:a16="http://schemas.microsoft.com/office/drawing/2014/main" id="{6EAA93BA-755B-49DE-9358-D5A3BDBCB935}"/>
                </a:ext>
              </a:extLst>
            </p:cNvPr>
            <p:cNvSpPr/>
            <p:nvPr userDrawn="1"/>
          </p:nvSpPr>
          <p:spPr>
            <a:xfrm rot="10800000">
              <a:off x="8388000" y="0"/>
              <a:ext cx="756000" cy="3744000"/>
            </a:xfrm>
            <a:prstGeom prst="rtTriangle">
              <a:avLst/>
            </a:prstGeom>
            <a:solidFill>
              <a:srgbClr val="28B7CB">
                <a:alpha val="70000"/>
              </a:srgbClr>
            </a:solidFill>
            <a:ln w="1905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72000"/>
            <a:ext cx="8388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792000"/>
            <a:ext cx="8375650" cy="34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44" name="Picture 20" descr="TUBS_CO_70vH_150dpi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4436273"/>
            <a:ext cx="1356890" cy="50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/>
        </p:nvSpPr>
        <p:spPr>
          <a:xfrm>
            <a:off x="1421650" y="4605338"/>
            <a:ext cx="53103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latin typeface="+mn-lt"/>
              </a:rPr>
              <a:t>Datum | Name Vortragende | Kurztitel der Präsentation (bitte im Master einfügen) | Seite</a:t>
            </a:r>
            <a:r>
              <a:rPr lang="de-DE" sz="800" baseline="0" dirty="0">
                <a:latin typeface="+mn-lt"/>
              </a:rPr>
              <a:t> </a:t>
            </a:r>
            <a:fld id="{54091A06-E49E-4F45-A4ED-27B9A60B04AE}" type="slidenum">
              <a:rPr lang="de-DE" sz="800" baseline="0" smtClean="0">
                <a:latin typeface="+mn-lt"/>
              </a:rPr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dirty="0">
              <a:latin typeface="+mn-lt"/>
            </a:endParaRPr>
          </a:p>
          <a:p>
            <a:endParaRPr lang="de-DE" sz="800" dirty="0">
              <a:latin typeface="+mn-lt"/>
            </a:endParaRPr>
          </a:p>
        </p:txBody>
      </p:sp>
      <p:sp>
        <p:nvSpPr>
          <p:cNvPr id="2" name="Line 14">
            <a:extLst>
              <a:ext uri="{FF2B5EF4-FFF2-40B4-BE49-F238E27FC236}">
                <a16:creationId xmlns:a16="http://schemas.microsoft.com/office/drawing/2014/main" id="{370CB058-856B-44E1-B60E-E630A0B9158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356891" y="4561200"/>
            <a:ext cx="6167109" cy="0"/>
          </a:xfrm>
          <a:prstGeom prst="line">
            <a:avLst/>
          </a:prstGeom>
          <a:noFill/>
          <a:ln w="6350">
            <a:gradFill flip="none" rotWithShape="1">
              <a:gsLst>
                <a:gs pos="0">
                  <a:srgbClr val="BE1D3C"/>
                </a:gs>
                <a:gs pos="60000">
                  <a:srgbClr val="3F89C8"/>
                </a:gs>
                <a:gs pos="80000">
                  <a:srgbClr val="28B7CB"/>
                </a:gs>
                <a:gs pos="100000">
                  <a:srgbClr val="3DB178"/>
                </a:gs>
              </a:gsLst>
              <a:lin ang="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67CEBEE-1307-4971-BBB6-5ADA7B4F226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9932" y="4411845"/>
            <a:ext cx="1404556" cy="6043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63" r:id="rId3"/>
    <p:sldLayoutId id="2147483662" r:id="rId4"/>
    <p:sldLayoutId id="2147483654" r:id="rId5"/>
    <p:sldLayoutId id="2147483660" r:id="rId6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ts val="0"/>
        </a:spcBef>
        <a:spcAft>
          <a:spcPts val="60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1" fontAlgn="base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361950" indent="-169863" algn="l" rtl="0" eaLnBrk="1" fontAlgn="base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542925" indent="-179388" algn="l" rtl="0" eaLnBrk="1" fontAlgn="base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742950" indent="-198438" algn="l" rtl="0" eaLnBrk="1" fontAlgn="base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1200150" indent="-1984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657350" indent="-1984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114550" indent="-1984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571750" indent="-1984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Name Vortragende | Datum</a:t>
            </a:r>
          </a:p>
        </p:txBody>
      </p:sp>
    </p:spTree>
    <p:extLst>
      <p:ext uri="{BB962C8B-B14F-4D97-AF65-F5344CB8AC3E}">
        <p14:creationId xmlns:p14="http://schemas.microsoft.com/office/powerpoint/2010/main" val="156030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F07783-7351-43E4-AEB7-DAE96704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Abgerundetes Rechteck 6">
            <a:extLst>
              <a:ext uri="{FF2B5EF4-FFF2-40B4-BE49-F238E27FC236}">
                <a16:creationId xmlns:a16="http://schemas.microsoft.com/office/drawing/2014/main" id="{93AFED78-E0E6-4B00-8354-97D4FF7A8410}"/>
              </a:ext>
            </a:extLst>
          </p:cNvPr>
          <p:cNvSpPr/>
          <p:nvPr/>
        </p:nvSpPr>
        <p:spPr bwMode="auto">
          <a:xfrm>
            <a:off x="432160" y="789750"/>
            <a:ext cx="6120000" cy="340518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1</a:t>
            </a:r>
          </a:p>
        </p:txBody>
      </p:sp>
      <p:sp>
        <p:nvSpPr>
          <p:cNvPr id="4" name="Abgerundetes Rechteck 7">
            <a:extLst>
              <a:ext uri="{FF2B5EF4-FFF2-40B4-BE49-F238E27FC236}">
                <a16:creationId xmlns:a16="http://schemas.microsoft.com/office/drawing/2014/main" id="{B3ADE377-6718-42D6-9494-38A2CFA42C19}"/>
              </a:ext>
            </a:extLst>
          </p:cNvPr>
          <p:cNvSpPr/>
          <p:nvPr/>
        </p:nvSpPr>
        <p:spPr bwMode="auto">
          <a:xfrm>
            <a:off x="432161" y="789750"/>
            <a:ext cx="937372" cy="340516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</a:p>
        </p:txBody>
      </p:sp>
      <p:sp>
        <p:nvSpPr>
          <p:cNvPr id="5" name="Abgerundetes Rechteck 6">
            <a:extLst>
              <a:ext uri="{FF2B5EF4-FFF2-40B4-BE49-F238E27FC236}">
                <a16:creationId xmlns:a16="http://schemas.microsoft.com/office/drawing/2014/main" id="{AF833502-C846-4D4F-A07B-7DBFF35F7862}"/>
              </a:ext>
            </a:extLst>
          </p:cNvPr>
          <p:cNvSpPr/>
          <p:nvPr/>
        </p:nvSpPr>
        <p:spPr bwMode="auto">
          <a:xfrm>
            <a:off x="432160" y="1236673"/>
            <a:ext cx="6120000" cy="340519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2</a:t>
            </a:r>
          </a:p>
        </p:txBody>
      </p:sp>
      <p:sp>
        <p:nvSpPr>
          <p:cNvPr id="6" name="Abgerundetes Rechteck 7">
            <a:extLst>
              <a:ext uri="{FF2B5EF4-FFF2-40B4-BE49-F238E27FC236}">
                <a16:creationId xmlns:a16="http://schemas.microsoft.com/office/drawing/2014/main" id="{6313DC82-15F2-4149-A176-97AD2B2DB51C}"/>
              </a:ext>
            </a:extLst>
          </p:cNvPr>
          <p:cNvSpPr/>
          <p:nvPr/>
        </p:nvSpPr>
        <p:spPr bwMode="auto">
          <a:xfrm>
            <a:off x="432161" y="1236673"/>
            <a:ext cx="937374" cy="3405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1625BF80-44DE-4957-ACAF-AE6371AE4515}"/>
              </a:ext>
            </a:extLst>
          </p:cNvPr>
          <p:cNvSpPr/>
          <p:nvPr/>
        </p:nvSpPr>
        <p:spPr bwMode="auto">
          <a:xfrm>
            <a:off x="432160" y="1683597"/>
            <a:ext cx="6120000" cy="340518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3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123203DD-1A79-4271-8F34-06FACC911D09}"/>
              </a:ext>
            </a:extLst>
          </p:cNvPr>
          <p:cNvSpPr/>
          <p:nvPr/>
        </p:nvSpPr>
        <p:spPr bwMode="auto">
          <a:xfrm>
            <a:off x="432161" y="1683599"/>
            <a:ext cx="937372" cy="340516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9" name="Abgerundetes Rechteck 6">
            <a:extLst>
              <a:ext uri="{FF2B5EF4-FFF2-40B4-BE49-F238E27FC236}">
                <a16:creationId xmlns:a16="http://schemas.microsoft.com/office/drawing/2014/main" id="{F33470BF-62E5-4B4E-A22F-0D18D527105C}"/>
              </a:ext>
            </a:extLst>
          </p:cNvPr>
          <p:cNvSpPr/>
          <p:nvPr/>
        </p:nvSpPr>
        <p:spPr bwMode="auto">
          <a:xfrm>
            <a:off x="432160" y="2130520"/>
            <a:ext cx="6120000" cy="340519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4 </a:t>
            </a:r>
          </a:p>
        </p:txBody>
      </p:sp>
      <p:sp>
        <p:nvSpPr>
          <p:cNvPr id="10" name="Abgerundetes Rechteck 7">
            <a:extLst>
              <a:ext uri="{FF2B5EF4-FFF2-40B4-BE49-F238E27FC236}">
                <a16:creationId xmlns:a16="http://schemas.microsoft.com/office/drawing/2014/main" id="{3011FE80-9D7E-497C-9A26-7CF4703C8167}"/>
              </a:ext>
            </a:extLst>
          </p:cNvPr>
          <p:cNvSpPr/>
          <p:nvPr/>
        </p:nvSpPr>
        <p:spPr bwMode="auto">
          <a:xfrm>
            <a:off x="432161" y="2130522"/>
            <a:ext cx="937374" cy="3405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11" name="Abgerundetes Rechteck 6">
            <a:extLst>
              <a:ext uri="{FF2B5EF4-FFF2-40B4-BE49-F238E27FC236}">
                <a16:creationId xmlns:a16="http://schemas.microsoft.com/office/drawing/2014/main" id="{81421F1B-0B5F-4BE4-B164-458AC5DBFE02}"/>
              </a:ext>
            </a:extLst>
          </p:cNvPr>
          <p:cNvSpPr/>
          <p:nvPr/>
        </p:nvSpPr>
        <p:spPr bwMode="auto">
          <a:xfrm>
            <a:off x="432160" y="2577444"/>
            <a:ext cx="6120000" cy="340518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5</a:t>
            </a:r>
          </a:p>
        </p:txBody>
      </p:sp>
      <p:sp>
        <p:nvSpPr>
          <p:cNvPr id="12" name="Abgerundetes Rechteck 7">
            <a:extLst>
              <a:ext uri="{FF2B5EF4-FFF2-40B4-BE49-F238E27FC236}">
                <a16:creationId xmlns:a16="http://schemas.microsoft.com/office/drawing/2014/main" id="{EED5C8B2-CEBA-4DEB-9F77-316DF8F35301}"/>
              </a:ext>
            </a:extLst>
          </p:cNvPr>
          <p:cNvSpPr/>
          <p:nvPr/>
        </p:nvSpPr>
        <p:spPr bwMode="auto">
          <a:xfrm>
            <a:off x="432161" y="2577446"/>
            <a:ext cx="937372" cy="340516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04624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F07783-7351-43E4-AEB7-DAE96704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Abgerundetes Rechteck 6">
            <a:extLst>
              <a:ext uri="{FF2B5EF4-FFF2-40B4-BE49-F238E27FC236}">
                <a16:creationId xmlns:a16="http://schemas.microsoft.com/office/drawing/2014/main" id="{93AFED78-E0E6-4B00-8354-97D4FF7A8410}"/>
              </a:ext>
            </a:extLst>
          </p:cNvPr>
          <p:cNvSpPr/>
          <p:nvPr/>
        </p:nvSpPr>
        <p:spPr bwMode="auto">
          <a:xfrm>
            <a:off x="432160" y="789750"/>
            <a:ext cx="6120000" cy="340518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1</a:t>
            </a:r>
          </a:p>
        </p:txBody>
      </p:sp>
      <p:sp>
        <p:nvSpPr>
          <p:cNvPr id="4" name="Abgerundetes Rechteck 7">
            <a:extLst>
              <a:ext uri="{FF2B5EF4-FFF2-40B4-BE49-F238E27FC236}">
                <a16:creationId xmlns:a16="http://schemas.microsoft.com/office/drawing/2014/main" id="{B3ADE377-6718-42D6-9494-38A2CFA42C19}"/>
              </a:ext>
            </a:extLst>
          </p:cNvPr>
          <p:cNvSpPr/>
          <p:nvPr/>
        </p:nvSpPr>
        <p:spPr bwMode="auto">
          <a:xfrm>
            <a:off x="432161" y="789750"/>
            <a:ext cx="937372" cy="340516"/>
          </a:xfrm>
          <a:prstGeom prst="round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</a:p>
        </p:txBody>
      </p:sp>
      <p:sp>
        <p:nvSpPr>
          <p:cNvPr id="5" name="Abgerundetes Rechteck 6">
            <a:extLst>
              <a:ext uri="{FF2B5EF4-FFF2-40B4-BE49-F238E27FC236}">
                <a16:creationId xmlns:a16="http://schemas.microsoft.com/office/drawing/2014/main" id="{AF833502-C846-4D4F-A07B-7DBFF35F7862}"/>
              </a:ext>
            </a:extLst>
          </p:cNvPr>
          <p:cNvSpPr/>
          <p:nvPr/>
        </p:nvSpPr>
        <p:spPr bwMode="auto">
          <a:xfrm>
            <a:off x="432160" y="1236673"/>
            <a:ext cx="6120000" cy="340519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2</a:t>
            </a:r>
          </a:p>
        </p:txBody>
      </p:sp>
      <p:sp>
        <p:nvSpPr>
          <p:cNvPr id="6" name="Abgerundetes Rechteck 7">
            <a:extLst>
              <a:ext uri="{FF2B5EF4-FFF2-40B4-BE49-F238E27FC236}">
                <a16:creationId xmlns:a16="http://schemas.microsoft.com/office/drawing/2014/main" id="{6313DC82-15F2-4149-A176-97AD2B2DB51C}"/>
              </a:ext>
            </a:extLst>
          </p:cNvPr>
          <p:cNvSpPr/>
          <p:nvPr/>
        </p:nvSpPr>
        <p:spPr bwMode="auto">
          <a:xfrm>
            <a:off x="432161" y="1236673"/>
            <a:ext cx="937374" cy="340519"/>
          </a:xfrm>
          <a:prstGeom prst="round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1625BF80-44DE-4957-ACAF-AE6371AE4515}"/>
              </a:ext>
            </a:extLst>
          </p:cNvPr>
          <p:cNvSpPr/>
          <p:nvPr/>
        </p:nvSpPr>
        <p:spPr bwMode="auto">
          <a:xfrm>
            <a:off x="432160" y="1683597"/>
            <a:ext cx="6120000" cy="340518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3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123203DD-1A79-4271-8F34-06FACC911D09}"/>
              </a:ext>
            </a:extLst>
          </p:cNvPr>
          <p:cNvSpPr/>
          <p:nvPr/>
        </p:nvSpPr>
        <p:spPr bwMode="auto">
          <a:xfrm>
            <a:off x="432161" y="1683599"/>
            <a:ext cx="937372" cy="340516"/>
          </a:xfrm>
          <a:prstGeom prst="round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9" name="Abgerundetes Rechteck 6">
            <a:extLst>
              <a:ext uri="{FF2B5EF4-FFF2-40B4-BE49-F238E27FC236}">
                <a16:creationId xmlns:a16="http://schemas.microsoft.com/office/drawing/2014/main" id="{F33470BF-62E5-4B4E-A22F-0D18D527105C}"/>
              </a:ext>
            </a:extLst>
          </p:cNvPr>
          <p:cNvSpPr/>
          <p:nvPr/>
        </p:nvSpPr>
        <p:spPr bwMode="auto">
          <a:xfrm>
            <a:off x="432160" y="2130520"/>
            <a:ext cx="6120000" cy="340519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4 </a:t>
            </a:r>
          </a:p>
        </p:txBody>
      </p:sp>
      <p:sp>
        <p:nvSpPr>
          <p:cNvPr id="10" name="Abgerundetes Rechteck 7">
            <a:extLst>
              <a:ext uri="{FF2B5EF4-FFF2-40B4-BE49-F238E27FC236}">
                <a16:creationId xmlns:a16="http://schemas.microsoft.com/office/drawing/2014/main" id="{3011FE80-9D7E-497C-9A26-7CF4703C8167}"/>
              </a:ext>
            </a:extLst>
          </p:cNvPr>
          <p:cNvSpPr/>
          <p:nvPr/>
        </p:nvSpPr>
        <p:spPr bwMode="auto">
          <a:xfrm>
            <a:off x="432161" y="2130522"/>
            <a:ext cx="937374" cy="340519"/>
          </a:xfrm>
          <a:prstGeom prst="round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11" name="Abgerundetes Rechteck 6">
            <a:extLst>
              <a:ext uri="{FF2B5EF4-FFF2-40B4-BE49-F238E27FC236}">
                <a16:creationId xmlns:a16="http://schemas.microsoft.com/office/drawing/2014/main" id="{81421F1B-0B5F-4BE4-B164-458AC5DBFE02}"/>
              </a:ext>
            </a:extLst>
          </p:cNvPr>
          <p:cNvSpPr/>
          <p:nvPr/>
        </p:nvSpPr>
        <p:spPr bwMode="auto">
          <a:xfrm>
            <a:off x="432160" y="2577444"/>
            <a:ext cx="6120000" cy="340518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5</a:t>
            </a:r>
          </a:p>
        </p:txBody>
      </p:sp>
      <p:sp>
        <p:nvSpPr>
          <p:cNvPr id="12" name="Abgerundetes Rechteck 7">
            <a:extLst>
              <a:ext uri="{FF2B5EF4-FFF2-40B4-BE49-F238E27FC236}">
                <a16:creationId xmlns:a16="http://schemas.microsoft.com/office/drawing/2014/main" id="{EED5C8B2-CEBA-4DEB-9F77-316DF8F35301}"/>
              </a:ext>
            </a:extLst>
          </p:cNvPr>
          <p:cNvSpPr/>
          <p:nvPr/>
        </p:nvSpPr>
        <p:spPr bwMode="auto">
          <a:xfrm>
            <a:off x="432161" y="2577446"/>
            <a:ext cx="937372" cy="340516"/>
          </a:xfrm>
          <a:prstGeom prst="round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9538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Agendapunkt</a:t>
            </a:r>
            <a:r>
              <a:rPr lang="de-DE" dirty="0"/>
              <a:t> 1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8063CD8-5274-4804-9801-21BE98F72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11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F07783-7351-43E4-AEB7-DAE96704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Abgerundetes Rechteck 6">
            <a:extLst>
              <a:ext uri="{FF2B5EF4-FFF2-40B4-BE49-F238E27FC236}">
                <a16:creationId xmlns:a16="http://schemas.microsoft.com/office/drawing/2014/main" id="{93AFED78-E0E6-4B00-8354-97D4FF7A8410}"/>
              </a:ext>
            </a:extLst>
          </p:cNvPr>
          <p:cNvSpPr/>
          <p:nvPr/>
        </p:nvSpPr>
        <p:spPr bwMode="auto">
          <a:xfrm>
            <a:off x="432160" y="789750"/>
            <a:ext cx="6120000" cy="340518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1</a:t>
            </a:r>
          </a:p>
        </p:txBody>
      </p:sp>
      <p:sp>
        <p:nvSpPr>
          <p:cNvPr id="4" name="Abgerundetes Rechteck 7">
            <a:extLst>
              <a:ext uri="{FF2B5EF4-FFF2-40B4-BE49-F238E27FC236}">
                <a16:creationId xmlns:a16="http://schemas.microsoft.com/office/drawing/2014/main" id="{B3ADE377-6718-42D6-9494-38A2CFA42C19}"/>
              </a:ext>
            </a:extLst>
          </p:cNvPr>
          <p:cNvSpPr/>
          <p:nvPr/>
        </p:nvSpPr>
        <p:spPr bwMode="auto">
          <a:xfrm>
            <a:off x="432161" y="789750"/>
            <a:ext cx="937372" cy="340516"/>
          </a:xfrm>
          <a:prstGeom prst="round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</a:p>
        </p:txBody>
      </p:sp>
      <p:sp>
        <p:nvSpPr>
          <p:cNvPr id="5" name="Abgerundetes Rechteck 6">
            <a:extLst>
              <a:ext uri="{FF2B5EF4-FFF2-40B4-BE49-F238E27FC236}">
                <a16:creationId xmlns:a16="http://schemas.microsoft.com/office/drawing/2014/main" id="{AF833502-C846-4D4F-A07B-7DBFF35F7862}"/>
              </a:ext>
            </a:extLst>
          </p:cNvPr>
          <p:cNvSpPr/>
          <p:nvPr/>
        </p:nvSpPr>
        <p:spPr bwMode="auto">
          <a:xfrm>
            <a:off x="432160" y="1236673"/>
            <a:ext cx="6120000" cy="340519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2</a:t>
            </a:r>
          </a:p>
        </p:txBody>
      </p:sp>
      <p:sp>
        <p:nvSpPr>
          <p:cNvPr id="6" name="Abgerundetes Rechteck 7">
            <a:extLst>
              <a:ext uri="{FF2B5EF4-FFF2-40B4-BE49-F238E27FC236}">
                <a16:creationId xmlns:a16="http://schemas.microsoft.com/office/drawing/2014/main" id="{6313DC82-15F2-4149-A176-97AD2B2DB51C}"/>
              </a:ext>
            </a:extLst>
          </p:cNvPr>
          <p:cNvSpPr/>
          <p:nvPr/>
        </p:nvSpPr>
        <p:spPr bwMode="auto">
          <a:xfrm>
            <a:off x="432161" y="1236673"/>
            <a:ext cx="937374" cy="3405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1625BF80-44DE-4957-ACAF-AE6371AE4515}"/>
              </a:ext>
            </a:extLst>
          </p:cNvPr>
          <p:cNvSpPr/>
          <p:nvPr/>
        </p:nvSpPr>
        <p:spPr bwMode="auto">
          <a:xfrm>
            <a:off x="432160" y="1683597"/>
            <a:ext cx="6120000" cy="340518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3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123203DD-1A79-4271-8F34-06FACC911D09}"/>
              </a:ext>
            </a:extLst>
          </p:cNvPr>
          <p:cNvSpPr/>
          <p:nvPr/>
        </p:nvSpPr>
        <p:spPr bwMode="auto">
          <a:xfrm>
            <a:off x="432161" y="1683599"/>
            <a:ext cx="937372" cy="340516"/>
          </a:xfrm>
          <a:prstGeom prst="round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9" name="Abgerundetes Rechteck 6">
            <a:extLst>
              <a:ext uri="{FF2B5EF4-FFF2-40B4-BE49-F238E27FC236}">
                <a16:creationId xmlns:a16="http://schemas.microsoft.com/office/drawing/2014/main" id="{F33470BF-62E5-4B4E-A22F-0D18D527105C}"/>
              </a:ext>
            </a:extLst>
          </p:cNvPr>
          <p:cNvSpPr/>
          <p:nvPr/>
        </p:nvSpPr>
        <p:spPr bwMode="auto">
          <a:xfrm>
            <a:off x="432160" y="2130520"/>
            <a:ext cx="6120000" cy="340519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4 </a:t>
            </a:r>
          </a:p>
        </p:txBody>
      </p:sp>
      <p:sp>
        <p:nvSpPr>
          <p:cNvPr id="10" name="Abgerundetes Rechteck 7">
            <a:extLst>
              <a:ext uri="{FF2B5EF4-FFF2-40B4-BE49-F238E27FC236}">
                <a16:creationId xmlns:a16="http://schemas.microsoft.com/office/drawing/2014/main" id="{3011FE80-9D7E-497C-9A26-7CF4703C8167}"/>
              </a:ext>
            </a:extLst>
          </p:cNvPr>
          <p:cNvSpPr/>
          <p:nvPr/>
        </p:nvSpPr>
        <p:spPr bwMode="auto">
          <a:xfrm>
            <a:off x="432161" y="2130522"/>
            <a:ext cx="937374" cy="340519"/>
          </a:xfrm>
          <a:prstGeom prst="round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11" name="Abgerundetes Rechteck 6">
            <a:extLst>
              <a:ext uri="{FF2B5EF4-FFF2-40B4-BE49-F238E27FC236}">
                <a16:creationId xmlns:a16="http://schemas.microsoft.com/office/drawing/2014/main" id="{81421F1B-0B5F-4BE4-B164-458AC5DBFE02}"/>
              </a:ext>
            </a:extLst>
          </p:cNvPr>
          <p:cNvSpPr/>
          <p:nvPr/>
        </p:nvSpPr>
        <p:spPr bwMode="auto">
          <a:xfrm>
            <a:off x="432160" y="2577444"/>
            <a:ext cx="6120000" cy="340518"/>
          </a:xfrm>
          <a:prstGeom prst="roundRect">
            <a:avLst/>
          </a:prstGeom>
          <a:solidFill>
            <a:schemeClr val="bg1"/>
          </a:solidFill>
          <a:ln w="0">
            <a:noFill/>
          </a:ln>
          <a:effectLst>
            <a:outerShdw blurRad="76200" dist="254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26000" rtlCol="0" anchor="ctr">
            <a:spAutoFit/>
          </a:bodyPr>
          <a:lstStyle/>
          <a:p>
            <a:r>
              <a:rPr lang="de-DE" sz="1400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 5</a:t>
            </a:r>
          </a:p>
        </p:txBody>
      </p:sp>
      <p:sp>
        <p:nvSpPr>
          <p:cNvPr id="12" name="Abgerundetes Rechteck 7">
            <a:extLst>
              <a:ext uri="{FF2B5EF4-FFF2-40B4-BE49-F238E27FC236}">
                <a16:creationId xmlns:a16="http://schemas.microsoft.com/office/drawing/2014/main" id="{EED5C8B2-CEBA-4DEB-9F77-316DF8F35301}"/>
              </a:ext>
            </a:extLst>
          </p:cNvPr>
          <p:cNvSpPr/>
          <p:nvPr/>
        </p:nvSpPr>
        <p:spPr bwMode="auto">
          <a:xfrm>
            <a:off x="432161" y="2577446"/>
            <a:ext cx="937372" cy="340516"/>
          </a:xfrm>
          <a:prstGeom prst="round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23019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201655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Design IIM TU BS</a:t>
            </a:r>
          </a:p>
        </p:txBody>
      </p: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A8DFD6A1-4471-48B9-B7E4-0FC50EE4963F}"/>
              </a:ext>
            </a:extLst>
          </p:cNvPr>
          <p:cNvGrpSpPr/>
          <p:nvPr/>
        </p:nvGrpSpPr>
        <p:grpSpPr>
          <a:xfrm>
            <a:off x="425055" y="802738"/>
            <a:ext cx="3932185" cy="2669112"/>
            <a:chOff x="425056" y="802738"/>
            <a:chExt cx="3548224" cy="2254012"/>
          </a:xfrm>
        </p:grpSpPr>
        <p:sp>
          <p:nvSpPr>
            <p:cNvPr id="70" name="Rectangle 33">
              <a:extLst>
                <a:ext uri="{FF2B5EF4-FFF2-40B4-BE49-F238E27FC236}">
                  <a16:creationId xmlns:a16="http://schemas.microsoft.com/office/drawing/2014/main" id="{ACCAD61F-892E-4C31-B292-5FF604035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56" y="808251"/>
              <a:ext cx="506016" cy="371475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R 45</a:t>
              </a:r>
            </a:p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G 177</a:t>
              </a:r>
            </a:p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B 120</a:t>
              </a:r>
            </a:p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#2DB178</a:t>
              </a:r>
              <a:endParaRPr lang="de-DE" sz="600" b="1" dirty="0">
                <a:solidFill>
                  <a:schemeClr val="bg1"/>
                </a:solidFill>
                <a:latin typeface="+mn-lt"/>
              </a:endParaRPr>
            </a:p>
            <a:p>
              <a:pPr algn="ctr"/>
              <a:endParaRPr lang="de-DE" sz="6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71" name="Rectangle 33">
              <a:extLst>
                <a:ext uri="{FF2B5EF4-FFF2-40B4-BE49-F238E27FC236}">
                  <a16:creationId xmlns:a16="http://schemas.microsoft.com/office/drawing/2014/main" id="{96D7968F-DBB2-4BCE-B9C3-AF3FDE373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008" y="807888"/>
              <a:ext cx="506016" cy="3714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209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243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229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#D1F3E5</a:t>
              </a:r>
            </a:p>
          </p:txBody>
        </p:sp>
        <p:sp>
          <p:nvSpPr>
            <p:cNvPr id="72" name="Rectangle 33">
              <a:extLst>
                <a:ext uri="{FF2B5EF4-FFF2-40B4-BE49-F238E27FC236}">
                  <a16:creationId xmlns:a16="http://schemas.microsoft.com/office/drawing/2014/main" id="{47065B0B-9BF9-406F-8811-7C28C1F51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072" y="807888"/>
              <a:ext cx="506016" cy="3714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163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232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202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#A3E8CA</a:t>
              </a:r>
            </a:p>
          </p:txBody>
        </p:sp>
        <p:sp>
          <p:nvSpPr>
            <p:cNvPr id="73" name="Rectangle 33">
              <a:extLst>
                <a:ext uri="{FF2B5EF4-FFF2-40B4-BE49-F238E27FC236}">
                  <a16:creationId xmlns:a16="http://schemas.microsoft.com/office/drawing/2014/main" id="{564D1563-0C11-4508-B7FD-14AD6BD68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5136" y="802738"/>
              <a:ext cx="506016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117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220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176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#75DCB0</a:t>
              </a:r>
            </a:p>
          </p:txBody>
        </p:sp>
        <p:sp>
          <p:nvSpPr>
            <p:cNvPr id="74" name="Rectangle 33">
              <a:extLst>
                <a:ext uri="{FF2B5EF4-FFF2-40B4-BE49-F238E27FC236}">
                  <a16:creationId xmlns:a16="http://schemas.microsoft.com/office/drawing/2014/main" id="{BD0C6196-4A2F-4735-8B4D-D58880093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200" y="808101"/>
              <a:ext cx="506016" cy="3714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34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133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90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#22855A</a:t>
              </a:r>
            </a:p>
          </p:txBody>
        </p:sp>
        <p:sp>
          <p:nvSpPr>
            <p:cNvPr id="75" name="Rectangle 33">
              <a:extLst>
                <a:ext uri="{FF2B5EF4-FFF2-40B4-BE49-F238E27FC236}">
                  <a16:creationId xmlns:a16="http://schemas.microsoft.com/office/drawing/2014/main" id="{DE9B88AB-95A3-484B-8F92-2F5F64B4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264" y="802738"/>
              <a:ext cx="506016" cy="3714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22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89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60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#16593C</a:t>
              </a:r>
            </a:p>
          </p:txBody>
        </p:sp>
        <p:sp>
          <p:nvSpPr>
            <p:cNvPr id="76" name="Rectangle 33">
              <a:extLst>
                <a:ext uri="{FF2B5EF4-FFF2-40B4-BE49-F238E27FC236}">
                  <a16:creationId xmlns:a16="http://schemas.microsoft.com/office/drawing/2014/main" id="{17B5ABFB-329A-47E8-B235-5CE7D3721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56" y="1276453"/>
              <a:ext cx="506016" cy="371475"/>
            </a:xfrm>
            <a:prstGeom prst="rect">
              <a:avLst/>
            </a:prstGeom>
            <a:solidFill>
              <a:schemeClr val="accent3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R 63</a:t>
              </a:r>
            </a:p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G 137</a:t>
              </a:r>
            </a:p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B 200</a:t>
              </a:r>
            </a:p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#3F89C8</a:t>
              </a:r>
            </a:p>
          </p:txBody>
        </p:sp>
        <p:sp>
          <p:nvSpPr>
            <p:cNvPr id="77" name="Rectangle 33">
              <a:extLst>
                <a:ext uri="{FF2B5EF4-FFF2-40B4-BE49-F238E27FC236}">
                  <a16:creationId xmlns:a16="http://schemas.microsoft.com/office/drawing/2014/main" id="{4A579BE5-9077-452E-9FC1-735A0604F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008" y="1276090"/>
              <a:ext cx="506016" cy="3714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217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231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244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#D9E7F4</a:t>
              </a:r>
            </a:p>
          </p:txBody>
        </p:sp>
        <p:sp>
          <p:nvSpPr>
            <p:cNvPr id="78" name="Rectangle 33">
              <a:extLst>
                <a:ext uri="{FF2B5EF4-FFF2-40B4-BE49-F238E27FC236}">
                  <a16:creationId xmlns:a16="http://schemas.microsoft.com/office/drawing/2014/main" id="{1EFF02AB-13D7-4122-8369-64F34D5D7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072" y="1276090"/>
              <a:ext cx="506016" cy="3714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178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208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233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#B2D0E9</a:t>
              </a:r>
            </a:p>
          </p:txBody>
        </p:sp>
        <p:sp>
          <p:nvSpPr>
            <p:cNvPr id="79" name="Rectangle 33">
              <a:extLst>
                <a:ext uri="{FF2B5EF4-FFF2-40B4-BE49-F238E27FC236}">
                  <a16:creationId xmlns:a16="http://schemas.microsoft.com/office/drawing/2014/main" id="{B5BB7209-C791-440C-91D3-8157B9C58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5136" y="1270940"/>
              <a:ext cx="506016" cy="37147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140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184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222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#8CB8DE</a:t>
              </a:r>
            </a:p>
          </p:txBody>
        </p:sp>
        <p:sp>
          <p:nvSpPr>
            <p:cNvPr id="80" name="Rectangle 33">
              <a:extLst>
                <a:ext uri="{FF2B5EF4-FFF2-40B4-BE49-F238E27FC236}">
                  <a16:creationId xmlns:a16="http://schemas.microsoft.com/office/drawing/2014/main" id="{904060EF-0832-4432-9A32-B55DC0F17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200" y="1276303"/>
              <a:ext cx="506016" cy="37147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44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103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153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#2C6799</a:t>
              </a:r>
            </a:p>
          </p:txBody>
        </p:sp>
        <p:sp>
          <p:nvSpPr>
            <p:cNvPr id="81" name="Rectangle 33">
              <a:extLst>
                <a:ext uri="{FF2B5EF4-FFF2-40B4-BE49-F238E27FC236}">
                  <a16:creationId xmlns:a16="http://schemas.microsoft.com/office/drawing/2014/main" id="{9F02F879-53A8-46C9-AC3B-2754B6AA3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264" y="1270940"/>
              <a:ext cx="506016" cy="37147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R 29</a:t>
              </a:r>
              <a:br>
                <a:rPr lang="pt-BR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G 69</a:t>
              </a:r>
              <a:br>
                <a:rPr lang="pt-BR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B 102</a:t>
              </a:r>
              <a:br>
                <a:rPr lang="pt-BR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#1D4566</a:t>
              </a:r>
            </a:p>
          </p:txBody>
        </p:sp>
        <p:sp>
          <p:nvSpPr>
            <p:cNvPr id="82" name="Rectangle 33">
              <a:extLst>
                <a:ext uri="{FF2B5EF4-FFF2-40B4-BE49-F238E27FC236}">
                  <a16:creationId xmlns:a16="http://schemas.microsoft.com/office/drawing/2014/main" id="{EA5A2C35-A362-4164-817F-B752D36A5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56" y="1739505"/>
              <a:ext cx="506016" cy="371475"/>
            </a:xfrm>
            <a:prstGeom prst="rect">
              <a:avLst/>
            </a:prstGeom>
            <a:solidFill>
              <a:schemeClr val="accent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R 40</a:t>
              </a:r>
            </a:p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G 183</a:t>
              </a:r>
            </a:p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B 203</a:t>
              </a:r>
            </a:p>
            <a:p>
              <a:r>
                <a:rPr lang="pt-BR" sz="600" b="1" dirty="0">
                  <a:solidFill>
                    <a:schemeClr val="bg1"/>
                  </a:solidFill>
                  <a:latin typeface="+mn-lt"/>
                </a:rPr>
                <a:t>#28B7CB</a:t>
              </a:r>
            </a:p>
          </p:txBody>
        </p:sp>
        <p:sp>
          <p:nvSpPr>
            <p:cNvPr id="83" name="Rectangle 33">
              <a:extLst>
                <a:ext uri="{FF2B5EF4-FFF2-40B4-BE49-F238E27FC236}">
                  <a16:creationId xmlns:a16="http://schemas.microsoft.com/office/drawing/2014/main" id="{423AD574-0C7E-49C8-BA84-09AD327AD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008" y="1739142"/>
              <a:ext cx="506016" cy="3714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210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242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246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#D2F2F6</a:t>
              </a:r>
            </a:p>
          </p:txBody>
        </p:sp>
        <p:sp>
          <p:nvSpPr>
            <p:cNvPr id="84" name="Rectangle 33">
              <a:extLst>
                <a:ext uri="{FF2B5EF4-FFF2-40B4-BE49-F238E27FC236}">
                  <a16:creationId xmlns:a16="http://schemas.microsoft.com/office/drawing/2014/main" id="{5B59395C-E975-4659-BFB7-50569F59A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072" y="1739142"/>
              <a:ext cx="506016" cy="37147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166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229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237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#A6E5ED</a:t>
              </a:r>
            </a:p>
          </p:txBody>
        </p:sp>
        <p:sp>
          <p:nvSpPr>
            <p:cNvPr id="85" name="Rectangle 33">
              <a:extLst>
                <a:ext uri="{FF2B5EF4-FFF2-40B4-BE49-F238E27FC236}">
                  <a16:creationId xmlns:a16="http://schemas.microsoft.com/office/drawing/2014/main" id="{F5AAAFA7-280F-4C30-B6D8-24FBAAD41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5136" y="1733992"/>
              <a:ext cx="506016" cy="3714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121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215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229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#79D7E5</a:t>
              </a:r>
            </a:p>
          </p:txBody>
        </p:sp>
        <p:sp>
          <p:nvSpPr>
            <p:cNvPr id="86" name="Rectangle 33">
              <a:extLst>
                <a:ext uri="{FF2B5EF4-FFF2-40B4-BE49-F238E27FC236}">
                  <a16:creationId xmlns:a16="http://schemas.microsoft.com/office/drawing/2014/main" id="{BA0059B8-FA49-46C0-B486-F168E31E7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200" y="1739355"/>
              <a:ext cx="506016" cy="37147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30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137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152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#1E8998</a:t>
              </a:r>
            </a:p>
          </p:txBody>
        </p:sp>
        <p:sp>
          <p:nvSpPr>
            <p:cNvPr id="87" name="Rectangle 33">
              <a:extLst>
                <a:ext uri="{FF2B5EF4-FFF2-40B4-BE49-F238E27FC236}">
                  <a16:creationId xmlns:a16="http://schemas.microsoft.com/office/drawing/2014/main" id="{17A55331-17FA-4D8A-84CD-A21AA9C60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264" y="1733992"/>
              <a:ext cx="506016" cy="3714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20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92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102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#145C66</a:t>
              </a:r>
            </a:p>
          </p:txBody>
        </p:sp>
        <p:sp>
          <p:nvSpPr>
            <p:cNvPr id="88" name="Rectangle 33">
              <a:extLst>
                <a:ext uri="{FF2B5EF4-FFF2-40B4-BE49-F238E27FC236}">
                  <a16:creationId xmlns:a16="http://schemas.microsoft.com/office/drawing/2014/main" id="{47E508E2-D883-46AC-9BA7-3BD8AD58D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56" y="2214965"/>
              <a:ext cx="506016" cy="371475"/>
            </a:xfrm>
            <a:prstGeom prst="rect">
              <a:avLst/>
            </a:prstGeom>
            <a:solidFill>
              <a:schemeClr val="accent4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146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208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80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#92D050</a:t>
              </a:r>
            </a:p>
          </p:txBody>
        </p:sp>
        <p:sp>
          <p:nvSpPr>
            <p:cNvPr id="89" name="Rectangle 33">
              <a:extLst>
                <a:ext uri="{FF2B5EF4-FFF2-40B4-BE49-F238E27FC236}">
                  <a16:creationId xmlns:a16="http://schemas.microsoft.com/office/drawing/2014/main" id="{2E89D4B6-910C-44C3-AC22-7699DC1C2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008" y="2214602"/>
              <a:ext cx="506016" cy="3714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233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246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220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 E9F6DC</a:t>
              </a:r>
            </a:p>
          </p:txBody>
        </p:sp>
        <p:sp>
          <p:nvSpPr>
            <p:cNvPr id="90" name="Rectangle 33">
              <a:extLst>
                <a:ext uri="{FF2B5EF4-FFF2-40B4-BE49-F238E27FC236}">
                  <a16:creationId xmlns:a16="http://schemas.microsoft.com/office/drawing/2014/main" id="{FDC98C3B-A7BD-4220-8AB3-6CC6823CB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072" y="2214602"/>
              <a:ext cx="506016" cy="37147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211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236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185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#D3ECB9</a:t>
              </a:r>
            </a:p>
          </p:txBody>
        </p:sp>
        <p:sp>
          <p:nvSpPr>
            <p:cNvPr id="91" name="Rectangle 33">
              <a:extLst>
                <a:ext uri="{FF2B5EF4-FFF2-40B4-BE49-F238E27FC236}">
                  <a16:creationId xmlns:a16="http://schemas.microsoft.com/office/drawing/2014/main" id="{A12C554F-CD28-40E4-958E-65426BB2A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5136" y="2209452"/>
              <a:ext cx="506016" cy="3714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190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227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150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#BEE396</a:t>
              </a:r>
            </a:p>
          </p:txBody>
        </p:sp>
        <p:sp>
          <p:nvSpPr>
            <p:cNvPr id="92" name="Rectangle 33">
              <a:extLst>
                <a:ext uri="{FF2B5EF4-FFF2-40B4-BE49-F238E27FC236}">
                  <a16:creationId xmlns:a16="http://schemas.microsoft.com/office/drawing/2014/main" id="{F466C5FC-B92F-4126-BF86-96CA3C506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200" y="2214815"/>
              <a:ext cx="506016" cy="37147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110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170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46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#6EAA2E</a:t>
              </a:r>
            </a:p>
          </p:txBody>
        </p:sp>
        <p:sp>
          <p:nvSpPr>
            <p:cNvPr id="93" name="Rectangle 33">
              <a:extLst>
                <a:ext uri="{FF2B5EF4-FFF2-40B4-BE49-F238E27FC236}">
                  <a16:creationId xmlns:a16="http://schemas.microsoft.com/office/drawing/2014/main" id="{3A99306C-D54B-4D08-9CB4-66C977B99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264" y="2209452"/>
              <a:ext cx="506016" cy="37147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73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114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30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#49721E</a:t>
              </a:r>
            </a:p>
          </p:txBody>
        </p:sp>
        <p:sp>
          <p:nvSpPr>
            <p:cNvPr id="94" name="Rectangle 33">
              <a:extLst>
                <a:ext uri="{FF2B5EF4-FFF2-40B4-BE49-F238E27FC236}">
                  <a16:creationId xmlns:a16="http://schemas.microsoft.com/office/drawing/2014/main" id="{F5257E33-0B83-4B6B-AEDE-42D793BB9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56" y="2685275"/>
              <a:ext cx="506016" cy="371475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164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208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255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#A4D0FF</a:t>
              </a:r>
            </a:p>
          </p:txBody>
        </p:sp>
        <p:sp>
          <p:nvSpPr>
            <p:cNvPr id="95" name="Rectangle 33">
              <a:extLst>
                <a:ext uri="{FF2B5EF4-FFF2-40B4-BE49-F238E27FC236}">
                  <a16:creationId xmlns:a16="http://schemas.microsoft.com/office/drawing/2014/main" id="{67CF7F9C-3C11-4875-A8BA-C93D8B674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008" y="2684912"/>
              <a:ext cx="506016" cy="371475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164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208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255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#A4D0FF</a:t>
              </a:r>
            </a:p>
          </p:txBody>
        </p:sp>
        <p:sp>
          <p:nvSpPr>
            <p:cNvPr id="96" name="Rectangle 33">
              <a:extLst>
                <a:ext uri="{FF2B5EF4-FFF2-40B4-BE49-F238E27FC236}">
                  <a16:creationId xmlns:a16="http://schemas.microsoft.com/office/drawing/2014/main" id="{0EA037D6-B341-4639-B803-0DA75D846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072" y="2684912"/>
              <a:ext cx="506016" cy="37147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95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171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255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#5FABFF</a:t>
              </a:r>
            </a:p>
          </p:txBody>
        </p:sp>
        <p:sp>
          <p:nvSpPr>
            <p:cNvPr id="97" name="Rectangle 33">
              <a:extLst>
                <a:ext uri="{FF2B5EF4-FFF2-40B4-BE49-F238E27FC236}">
                  <a16:creationId xmlns:a16="http://schemas.microsoft.com/office/drawing/2014/main" id="{FE9424DD-E302-4BB5-9B00-184BA14FB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5136" y="2679762"/>
              <a:ext cx="506016" cy="37147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111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233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#006FE9</a:t>
              </a:r>
            </a:p>
          </p:txBody>
        </p:sp>
        <p:sp>
          <p:nvSpPr>
            <p:cNvPr id="98" name="Rectangle 33">
              <a:extLst>
                <a:ext uri="{FF2B5EF4-FFF2-40B4-BE49-F238E27FC236}">
                  <a16:creationId xmlns:a16="http://schemas.microsoft.com/office/drawing/2014/main" id="{9C713E1E-B417-4CC0-8629-223352EFD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200" y="2685125"/>
              <a:ext cx="506016" cy="371475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56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116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#003874</a:t>
              </a:r>
            </a:p>
          </p:txBody>
        </p:sp>
        <p:sp>
          <p:nvSpPr>
            <p:cNvPr id="99" name="Rectangle 33">
              <a:extLst>
                <a:ext uri="{FF2B5EF4-FFF2-40B4-BE49-F238E27FC236}">
                  <a16:creationId xmlns:a16="http://schemas.microsoft.com/office/drawing/2014/main" id="{7FFAB3ED-7906-4D55-A97D-A4B296D7C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264" y="2679762"/>
              <a:ext cx="506016" cy="371475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R 0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G 22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B 47</a:t>
              </a:r>
              <a:br>
                <a:rPr lang="de-DE" sz="600" b="1" dirty="0">
                  <a:solidFill>
                    <a:schemeClr val="bg1"/>
                  </a:solidFill>
                  <a:latin typeface="+mn-lt"/>
                </a:rPr>
              </a:br>
              <a:r>
                <a:rPr lang="de-DE" sz="600" b="1" dirty="0">
                  <a:solidFill>
                    <a:schemeClr val="bg1"/>
                  </a:solidFill>
                  <a:latin typeface="+mn-lt"/>
                </a:rPr>
                <a:t>#00162F</a:t>
              </a:r>
            </a:p>
          </p:txBody>
        </p:sp>
      </p:grpSp>
      <p:sp>
        <p:nvSpPr>
          <p:cNvPr id="100" name="Textfeld 99">
            <a:extLst>
              <a:ext uri="{FF2B5EF4-FFF2-40B4-BE49-F238E27FC236}">
                <a16:creationId xmlns:a16="http://schemas.microsoft.com/office/drawing/2014/main" id="{6F646D5E-2658-436D-90A0-F8E6023C8D9F}"/>
              </a:ext>
            </a:extLst>
          </p:cNvPr>
          <p:cNvSpPr txBox="1"/>
          <p:nvPr/>
        </p:nvSpPr>
        <p:spPr>
          <a:xfrm>
            <a:off x="323528" y="3507854"/>
            <a:ext cx="354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+mn-lt"/>
              </a:rPr>
              <a:t>Ansicht - Folienmaster – Farben – Wahl: TU Braunschweig oder IIM TU BS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FFACD9E3-C2E8-400E-81F3-471767832EFE}"/>
              </a:ext>
            </a:extLst>
          </p:cNvPr>
          <p:cNvSpPr/>
          <p:nvPr/>
        </p:nvSpPr>
        <p:spPr>
          <a:xfrm>
            <a:off x="5251120" y="818671"/>
            <a:ext cx="1080120" cy="37804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Wohngebäude</a:t>
            </a:r>
            <a:endParaRPr lang="en-US" sz="1050" dirty="0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2E08C605-6F49-4A15-BC5C-64D87A61ABA9}"/>
              </a:ext>
            </a:extLst>
          </p:cNvPr>
          <p:cNvSpPr/>
          <p:nvPr/>
        </p:nvSpPr>
        <p:spPr>
          <a:xfrm>
            <a:off x="5255299" y="1379778"/>
            <a:ext cx="1080120" cy="3240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>
                <a:solidFill>
                  <a:schemeClr val="tx2"/>
                </a:solidFill>
              </a:rPr>
              <a:t>Unterpunkt</a:t>
            </a:r>
            <a:r>
              <a:rPr lang="en-US" sz="900" dirty="0">
                <a:solidFill>
                  <a:schemeClr val="tx2"/>
                </a:solidFill>
              </a:rPr>
              <a:t> </a:t>
            </a:r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F83F1798-2898-4464-BB4E-369C09BF4FB7}"/>
              </a:ext>
            </a:extLst>
          </p:cNvPr>
          <p:cNvCxnSpPr>
            <a:cxnSpLocks/>
            <a:stCxn id="101" idx="2"/>
            <a:endCxn id="102" idx="0"/>
          </p:cNvCxnSpPr>
          <p:nvPr/>
        </p:nvCxnSpPr>
        <p:spPr>
          <a:xfrm>
            <a:off x="5791180" y="1196713"/>
            <a:ext cx="4179" cy="18306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Rechteck 103">
            <a:extLst>
              <a:ext uri="{FF2B5EF4-FFF2-40B4-BE49-F238E27FC236}">
                <a16:creationId xmlns:a16="http://schemas.microsoft.com/office/drawing/2014/main" id="{9B3216BD-E822-4281-8E5B-B095E2F3E3D4}"/>
              </a:ext>
            </a:extLst>
          </p:cNvPr>
          <p:cNvSpPr/>
          <p:nvPr/>
        </p:nvSpPr>
        <p:spPr>
          <a:xfrm>
            <a:off x="6637144" y="818671"/>
            <a:ext cx="1080120" cy="378042"/>
          </a:xfrm>
          <a:prstGeom prst="rect">
            <a:avLst/>
          </a:prstGeom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Wohngebäude</a:t>
            </a:r>
            <a:endParaRPr lang="en-US" sz="1050" dirty="0"/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545B2B9C-9BE5-4386-8369-1240CD767240}"/>
              </a:ext>
            </a:extLst>
          </p:cNvPr>
          <p:cNvSpPr/>
          <p:nvPr/>
        </p:nvSpPr>
        <p:spPr>
          <a:xfrm>
            <a:off x="6637144" y="1379778"/>
            <a:ext cx="1080120" cy="324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>
                <a:solidFill>
                  <a:schemeClr val="tx2"/>
                </a:solidFill>
              </a:rPr>
              <a:t>Unterpunkt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06" name="Gerade Verbindung mit Pfeil 105">
            <a:extLst>
              <a:ext uri="{FF2B5EF4-FFF2-40B4-BE49-F238E27FC236}">
                <a16:creationId xmlns:a16="http://schemas.microsoft.com/office/drawing/2014/main" id="{A1E4F6F8-2DA3-4F5E-AE35-94B7A307FA54}"/>
              </a:ext>
            </a:extLst>
          </p:cNvPr>
          <p:cNvCxnSpPr>
            <a:cxnSpLocks/>
            <a:stCxn id="104" idx="2"/>
            <a:endCxn id="105" idx="0"/>
          </p:cNvCxnSpPr>
          <p:nvPr/>
        </p:nvCxnSpPr>
        <p:spPr>
          <a:xfrm>
            <a:off x="7177204" y="1196713"/>
            <a:ext cx="0" cy="18306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Rechteck 106">
            <a:extLst>
              <a:ext uri="{FF2B5EF4-FFF2-40B4-BE49-F238E27FC236}">
                <a16:creationId xmlns:a16="http://schemas.microsoft.com/office/drawing/2014/main" id="{1D8764E9-1B19-43A6-A427-AC33BCD6805E}"/>
              </a:ext>
            </a:extLst>
          </p:cNvPr>
          <p:cNvSpPr/>
          <p:nvPr/>
        </p:nvSpPr>
        <p:spPr>
          <a:xfrm>
            <a:off x="5237626" y="2314705"/>
            <a:ext cx="1080120" cy="37804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Wohngebäude</a:t>
            </a:r>
            <a:endParaRPr lang="en-US" sz="1050" dirty="0"/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A22C850D-FE1B-4BC2-ABB9-AF247AF7C783}"/>
              </a:ext>
            </a:extLst>
          </p:cNvPr>
          <p:cNvSpPr/>
          <p:nvPr/>
        </p:nvSpPr>
        <p:spPr>
          <a:xfrm>
            <a:off x="6641322" y="2296467"/>
            <a:ext cx="1080120" cy="37804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Wohngebäude</a:t>
            </a:r>
            <a:endParaRPr lang="en-US" sz="1050" dirty="0"/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865D27B2-D584-4717-8BC9-7D9FD152F45F}"/>
              </a:ext>
            </a:extLst>
          </p:cNvPr>
          <p:cNvSpPr txBox="1"/>
          <p:nvPr/>
        </p:nvSpPr>
        <p:spPr>
          <a:xfrm>
            <a:off x="5148064" y="1962128"/>
            <a:ext cx="2821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>
                <a:latin typeface="+mn-lt"/>
              </a:rPr>
              <a:t>Rahmen farbig angepasst</a:t>
            </a:r>
          </a:p>
        </p:txBody>
      </p:sp>
    </p:spTree>
    <p:extLst>
      <p:ext uri="{BB962C8B-B14F-4D97-AF65-F5344CB8AC3E}">
        <p14:creationId xmlns:p14="http://schemas.microsoft.com/office/powerpoint/2010/main" val="684921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Farben der TU Braunschweig</a:t>
            </a:r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1466850" y="1390650"/>
            <a:ext cx="506016" cy="371475"/>
          </a:xfrm>
          <a:prstGeom prst="rect">
            <a:avLst/>
          </a:prstGeom>
          <a:solidFill>
            <a:srgbClr val="FFCD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 dirty="0">
                <a:solidFill>
                  <a:schemeClr val="bg1"/>
                </a:solidFill>
                <a:latin typeface="+mn-lt"/>
              </a:rPr>
              <a:t>R 255</a:t>
            </a:r>
          </a:p>
          <a:p>
            <a:r>
              <a:rPr lang="pt-BR" sz="600" b="1" dirty="0">
                <a:solidFill>
                  <a:schemeClr val="bg1"/>
                </a:solidFill>
                <a:latin typeface="+mn-lt"/>
              </a:rPr>
              <a:t>G 205</a:t>
            </a:r>
          </a:p>
          <a:p>
            <a:r>
              <a:rPr lang="pt-BR" sz="600" b="1" dirty="0">
                <a:solidFill>
                  <a:schemeClr val="bg1"/>
                </a:solidFill>
                <a:latin typeface="+mn-lt"/>
              </a:rPr>
              <a:t>B 0</a:t>
            </a:r>
            <a:endParaRPr lang="de-DE" sz="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1466850" y="850106"/>
            <a:ext cx="506016" cy="371475"/>
          </a:xfrm>
          <a:prstGeom prst="rect">
            <a:avLst/>
          </a:prstGeom>
          <a:solidFill>
            <a:srgbClr val="BE1E3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 dirty="0">
                <a:solidFill>
                  <a:schemeClr val="bg1"/>
                </a:solidFill>
                <a:latin typeface="+mn-lt"/>
              </a:rPr>
              <a:t>R 190</a:t>
            </a:r>
          </a:p>
          <a:p>
            <a:r>
              <a:rPr lang="pt-BR" sz="600" b="1" dirty="0">
                <a:solidFill>
                  <a:schemeClr val="bg1"/>
                </a:solidFill>
                <a:latin typeface="+mn-lt"/>
              </a:rPr>
              <a:t>G 30</a:t>
            </a:r>
          </a:p>
          <a:p>
            <a:r>
              <a:rPr lang="pt-BR" sz="600" b="1" dirty="0">
                <a:solidFill>
                  <a:schemeClr val="bg1"/>
                </a:solidFill>
                <a:latin typeface="+mn-lt"/>
              </a:rPr>
              <a:t>B 60</a:t>
            </a:r>
            <a:endParaRPr lang="de-DE" sz="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2040731" y="1390650"/>
            <a:ext cx="506016" cy="371475"/>
          </a:xfrm>
          <a:prstGeom prst="rect">
            <a:avLst/>
          </a:prstGeom>
          <a:solidFill>
            <a:srgbClr val="FFDC4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255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220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77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2614613" y="1390650"/>
            <a:ext cx="506016" cy="371475"/>
          </a:xfrm>
          <a:prstGeom prst="rect">
            <a:avLst/>
          </a:prstGeom>
          <a:solidFill>
            <a:srgbClr val="FFE67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255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230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127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3188494" y="1390650"/>
            <a:ext cx="504825" cy="371475"/>
          </a:xfrm>
          <a:prstGeom prst="rect">
            <a:avLst/>
          </a:prstGeom>
          <a:solidFill>
            <a:srgbClr val="FFF0B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255</a:t>
            </a:r>
          </a:p>
          <a:p>
            <a:r>
              <a:rPr lang="pt-BR" sz="600" b="1">
                <a:latin typeface="+mn-lt"/>
              </a:rPr>
              <a:t>G 240</a:t>
            </a:r>
          </a:p>
          <a:p>
            <a:r>
              <a:rPr lang="pt-BR" sz="600" b="1">
                <a:latin typeface="+mn-lt"/>
              </a:rPr>
              <a:t>B 178</a:t>
            </a:r>
            <a:endParaRPr lang="de-DE" sz="600" b="1">
              <a:latin typeface="+mn-lt"/>
            </a:endParaRPr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3762375" y="1390650"/>
            <a:ext cx="506016" cy="371475"/>
          </a:xfrm>
          <a:prstGeom prst="rect">
            <a:avLst/>
          </a:prstGeom>
          <a:solidFill>
            <a:srgbClr val="FFF5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255</a:t>
            </a:r>
          </a:p>
          <a:p>
            <a:r>
              <a:rPr lang="pt-BR" sz="600" b="1">
                <a:latin typeface="+mn-lt"/>
              </a:rPr>
              <a:t>G 245</a:t>
            </a:r>
          </a:p>
          <a:p>
            <a:r>
              <a:rPr lang="pt-BR" sz="600" b="1">
                <a:latin typeface="+mn-lt"/>
              </a:rPr>
              <a:t>B 204</a:t>
            </a:r>
            <a:endParaRPr lang="de-DE" sz="600" b="1">
              <a:latin typeface="+mn-lt"/>
            </a:endParaRPr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1466850" y="1828800"/>
            <a:ext cx="506016" cy="371475"/>
          </a:xfrm>
          <a:prstGeom prst="rect">
            <a:avLst/>
          </a:prstGeom>
          <a:solidFill>
            <a:srgbClr val="FA6E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250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110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0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91" name="Rectangle 43"/>
          <p:cNvSpPr>
            <a:spLocks noChangeArrowheads="1"/>
          </p:cNvSpPr>
          <p:nvPr/>
        </p:nvSpPr>
        <p:spPr bwMode="auto">
          <a:xfrm>
            <a:off x="2040731" y="1828800"/>
            <a:ext cx="506016" cy="371475"/>
          </a:xfrm>
          <a:prstGeom prst="rect">
            <a:avLst/>
          </a:prstGeom>
          <a:solidFill>
            <a:srgbClr val="FC9A4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252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154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77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92" name="Rectangle 44"/>
          <p:cNvSpPr>
            <a:spLocks noChangeArrowheads="1"/>
          </p:cNvSpPr>
          <p:nvPr/>
        </p:nvSpPr>
        <p:spPr bwMode="auto">
          <a:xfrm>
            <a:off x="2614613" y="1828800"/>
            <a:ext cx="506016" cy="371475"/>
          </a:xfrm>
          <a:prstGeom prst="rect">
            <a:avLst/>
          </a:prstGeom>
          <a:solidFill>
            <a:srgbClr val="FCB67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252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182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127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93" name="Rectangle 45"/>
          <p:cNvSpPr>
            <a:spLocks noChangeArrowheads="1"/>
          </p:cNvSpPr>
          <p:nvPr/>
        </p:nvSpPr>
        <p:spPr bwMode="auto">
          <a:xfrm>
            <a:off x="3188494" y="1828800"/>
            <a:ext cx="504825" cy="371475"/>
          </a:xfrm>
          <a:prstGeom prst="rect">
            <a:avLst/>
          </a:prstGeom>
          <a:solidFill>
            <a:srgbClr val="FDD3B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253</a:t>
            </a:r>
          </a:p>
          <a:p>
            <a:r>
              <a:rPr lang="pt-BR" sz="600" b="1">
                <a:latin typeface="+mn-lt"/>
              </a:rPr>
              <a:t>G 211</a:t>
            </a:r>
          </a:p>
          <a:p>
            <a:r>
              <a:rPr lang="pt-BR" sz="600" b="1">
                <a:latin typeface="+mn-lt"/>
              </a:rPr>
              <a:t>B 178</a:t>
            </a:r>
            <a:endParaRPr lang="de-DE" sz="600" b="1">
              <a:latin typeface="+mn-lt"/>
            </a:endParaRPr>
          </a:p>
        </p:txBody>
      </p:sp>
      <p:sp>
        <p:nvSpPr>
          <p:cNvPr id="53294" name="Rectangle 46"/>
          <p:cNvSpPr>
            <a:spLocks noChangeArrowheads="1"/>
          </p:cNvSpPr>
          <p:nvPr/>
        </p:nvSpPr>
        <p:spPr bwMode="auto">
          <a:xfrm>
            <a:off x="3762375" y="1828800"/>
            <a:ext cx="506016" cy="371475"/>
          </a:xfrm>
          <a:prstGeom prst="rect">
            <a:avLst/>
          </a:prstGeom>
          <a:solidFill>
            <a:srgbClr val="FEE2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254</a:t>
            </a:r>
          </a:p>
          <a:p>
            <a:r>
              <a:rPr lang="pt-BR" sz="600" b="1">
                <a:latin typeface="+mn-lt"/>
              </a:rPr>
              <a:t>G 226</a:t>
            </a:r>
          </a:p>
          <a:p>
            <a:r>
              <a:rPr lang="pt-BR" sz="600" b="1">
                <a:latin typeface="+mn-lt"/>
              </a:rPr>
              <a:t>B 204</a:t>
            </a:r>
            <a:endParaRPr lang="de-DE" sz="600" b="1">
              <a:latin typeface="+mn-lt"/>
            </a:endParaRPr>
          </a:p>
        </p:txBody>
      </p:sp>
      <p:sp>
        <p:nvSpPr>
          <p:cNvPr id="53295" name="Rectangle 47"/>
          <p:cNvSpPr>
            <a:spLocks noChangeArrowheads="1"/>
          </p:cNvSpPr>
          <p:nvPr/>
        </p:nvSpPr>
        <p:spPr bwMode="auto">
          <a:xfrm>
            <a:off x="1466850" y="2268141"/>
            <a:ext cx="506016" cy="371475"/>
          </a:xfrm>
          <a:prstGeom prst="rect">
            <a:avLst/>
          </a:prstGeom>
          <a:solidFill>
            <a:srgbClr val="B0004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176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70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2040731" y="2268141"/>
            <a:ext cx="506016" cy="371475"/>
          </a:xfrm>
          <a:prstGeom prst="rect">
            <a:avLst/>
          </a:prstGeom>
          <a:solidFill>
            <a:srgbClr val="C0336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192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51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107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97" name="Rectangle 49"/>
          <p:cNvSpPr>
            <a:spLocks noChangeArrowheads="1"/>
          </p:cNvSpPr>
          <p:nvPr/>
        </p:nvSpPr>
        <p:spPr bwMode="auto">
          <a:xfrm>
            <a:off x="2614613" y="2268141"/>
            <a:ext cx="506016" cy="371475"/>
          </a:xfrm>
          <a:prstGeom prst="rect">
            <a:avLst/>
          </a:prstGeom>
          <a:solidFill>
            <a:srgbClr val="D77FA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215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127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162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98" name="Rectangle 50"/>
          <p:cNvSpPr>
            <a:spLocks noChangeArrowheads="1"/>
          </p:cNvSpPr>
          <p:nvPr/>
        </p:nvSpPr>
        <p:spPr bwMode="auto">
          <a:xfrm>
            <a:off x="3188494" y="2268141"/>
            <a:ext cx="504825" cy="371475"/>
          </a:xfrm>
          <a:prstGeom prst="rect">
            <a:avLst/>
          </a:prstGeom>
          <a:solidFill>
            <a:srgbClr val="EBBFD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235</a:t>
            </a:r>
          </a:p>
          <a:p>
            <a:r>
              <a:rPr lang="pt-BR" sz="600" b="1">
                <a:latin typeface="+mn-lt"/>
              </a:rPr>
              <a:t>G 191</a:t>
            </a:r>
          </a:p>
          <a:p>
            <a:r>
              <a:rPr lang="pt-BR" sz="600" b="1">
                <a:latin typeface="+mn-lt"/>
              </a:rPr>
              <a:t>B 209</a:t>
            </a:r>
            <a:endParaRPr lang="de-DE" sz="600" b="1">
              <a:latin typeface="+mn-lt"/>
            </a:endParaRPr>
          </a:p>
        </p:txBody>
      </p:sp>
      <p:sp>
        <p:nvSpPr>
          <p:cNvPr id="53299" name="Rectangle 51"/>
          <p:cNvSpPr>
            <a:spLocks noChangeArrowheads="1"/>
          </p:cNvSpPr>
          <p:nvPr/>
        </p:nvSpPr>
        <p:spPr bwMode="auto">
          <a:xfrm>
            <a:off x="3762375" y="2268141"/>
            <a:ext cx="506016" cy="371475"/>
          </a:xfrm>
          <a:prstGeom prst="rect">
            <a:avLst/>
          </a:prstGeom>
          <a:solidFill>
            <a:srgbClr val="F3D9E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243</a:t>
            </a:r>
          </a:p>
          <a:p>
            <a:r>
              <a:rPr lang="pt-BR" sz="600" b="1">
                <a:latin typeface="+mn-lt"/>
              </a:rPr>
              <a:t>G 217</a:t>
            </a:r>
          </a:p>
          <a:p>
            <a:r>
              <a:rPr lang="pt-BR" sz="600" b="1">
                <a:latin typeface="+mn-lt"/>
              </a:rPr>
              <a:t>B 227</a:t>
            </a:r>
            <a:endParaRPr lang="de-DE" sz="600" b="1">
              <a:latin typeface="+mn-lt"/>
            </a:endParaRPr>
          </a:p>
        </p:txBody>
      </p:sp>
      <p:sp>
        <p:nvSpPr>
          <p:cNvPr id="53300" name="Rectangle 52"/>
          <p:cNvSpPr>
            <a:spLocks noChangeArrowheads="1"/>
          </p:cNvSpPr>
          <p:nvPr/>
        </p:nvSpPr>
        <p:spPr bwMode="auto">
          <a:xfrm>
            <a:off x="1466850" y="2842022"/>
            <a:ext cx="506016" cy="371475"/>
          </a:xfrm>
          <a:prstGeom prst="rect">
            <a:avLst/>
          </a:prstGeom>
          <a:solidFill>
            <a:srgbClr val="7CCDE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124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205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230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01" name="Rectangle 53"/>
          <p:cNvSpPr>
            <a:spLocks noChangeArrowheads="1"/>
          </p:cNvSpPr>
          <p:nvPr/>
        </p:nvSpPr>
        <p:spPr bwMode="auto">
          <a:xfrm>
            <a:off x="2040731" y="2842022"/>
            <a:ext cx="506016" cy="371475"/>
          </a:xfrm>
          <a:prstGeom prst="rect">
            <a:avLst/>
          </a:prstGeom>
          <a:solidFill>
            <a:srgbClr val="A4DCE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164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220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238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02" name="Rectangle 54"/>
          <p:cNvSpPr>
            <a:spLocks noChangeArrowheads="1"/>
          </p:cNvSpPr>
          <p:nvPr/>
        </p:nvSpPr>
        <p:spPr bwMode="auto">
          <a:xfrm>
            <a:off x="2614613" y="2842022"/>
            <a:ext cx="506016" cy="371475"/>
          </a:xfrm>
          <a:prstGeom prst="rect">
            <a:avLst/>
          </a:prstGeom>
          <a:solidFill>
            <a:srgbClr val="BDE6F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189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230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242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03" name="Rectangle 55"/>
          <p:cNvSpPr>
            <a:spLocks noChangeArrowheads="1"/>
          </p:cNvSpPr>
          <p:nvPr/>
        </p:nvSpPr>
        <p:spPr bwMode="auto">
          <a:xfrm>
            <a:off x="3188494" y="2842022"/>
            <a:ext cx="504825" cy="371475"/>
          </a:xfrm>
          <a:prstGeom prst="rect">
            <a:avLst/>
          </a:prstGeom>
          <a:solidFill>
            <a:srgbClr val="D7F0F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215</a:t>
            </a:r>
          </a:p>
          <a:p>
            <a:r>
              <a:rPr lang="pt-BR" sz="600" b="1">
                <a:latin typeface="+mn-lt"/>
              </a:rPr>
              <a:t>G 240</a:t>
            </a:r>
          </a:p>
          <a:p>
            <a:r>
              <a:rPr lang="pt-BR" sz="600" b="1">
                <a:latin typeface="+mn-lt"/>
              </a:rPr>
              <a:t>B 247</a:t>
            </a:r>
            <a:endParaRPr lang="de-DE" sz="600" b="1">
              <a:latin typeface="+mn-lt"/>
            </a:endParaRPr>
          </a:p>
        </p:txBody>
      </p:sp>
      <p:sp>
        <p:nvSpPr>
          <p:cNvPr id="53304" name="Rectangle 56"/>
          <p:cNvSpPr>
            <a:spLocks noChangeArrowheads="1"/>
          </p:cNvSpPr>
          <p:nvPr/>
        </p:nvSpPr>
        <p:spPr bwMode="auto">
          <a:xfrm>
            <a:off x="3762375" y="2842022"/>
            <a:ext cx="506016" cy="371475"/>
          </a:xfrm>
          <a:prstGeom prst="rect">
            <a:avLst/>
          </a:prstGeom>
          <a:solidFill>
            <a:srgbClr val="E5F5F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229</a:t>
            </a:r>
          </a:p>
          <a:p>
            <a:r>
              <a:rPr lang="pt-BR" sz="600" b="1">
                <a:latin typeface="+mn-lt"/>
              </a:rPr>
              <a:t>G 245</a:t>
            </a:r>
          </a:p>
          <a:p>
            <a:r>
              <a:rPr lang="pt-BR" sz="600" b="1">
                <a:latin typeface="+mn-lt"/>
              </a:rPr>
              <a:t>B 250</a:t>
            </a:r>
            <a:endParaRPr lang="de-DE" sz="600" b="1">
              <a:latin typeface="+mn-lt"/>
            </a:endParaRPr>
          </a:p>
        </p:txBody>
      </p:sp>
      <p:sp>
        <p:nvSpPr>
          <p:cNvPr id="53305" name="Rectangle 57"/>
          <p:cNvSpPr>
            <a:spLocks noChangeArrowheads="1"/>
          </p:cNvSpPr>
          <p:nvPr/>
        </p:nvSpPr>
        <p:spPr bwMode="auto">
          <a:xfrm>
            <a:off x="1466850" y="3280172"/>
            <a:ext cx="506016" cy="371475"/>
          </a:xfrm>
          <a:prstGeom prst="rect">
            <a:avLst/>
          </a:prstGeom>
          <a:solidFill>
            <a:srgbClr val="0080B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128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180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06" name="Rectangle 58"/>
          <p:cNvSpPr>
            <a:spLocks noChangeArrowheads="1"/>
          </p:cNvSpPr>
          <p:nvPr/>
        </p:nvSpPr>
        <p:spPr bwMode="auto">
          <a:xfrm>
            <a:off x="2040731" y="3280172"/>
            <a:ext cx="506016" cy="371475"/>
          </a:xfrm>
          <a:prstGeom prst="rect">
            <a:avLst/>
          </a:prstGeom>
          <a:solidFill>
            <a:srgbClr val="4DA6C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77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166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203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07" name="Rectangle 59"/>
          <p:cNvSpPr>
            <a:spLocks noChangeArrowheads="1"/>
          </p:cNvSpPr>
          <p:nvPr/>
        </p:nvSpPr>
        <p:spPr bwMode="auto">
          <a:xfrm>
            <a:off x="2614613" y="3280172"/>
            <a:ext cx="506016" cy="371475"/>
          </a:xfrm>
          <a:prstGeom prst="rect">
            <a:avLst/>
          </a:prstGeom>
          <a:solidFill>
            <a:srgbClr val="8CC6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140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198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221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08" name="Rectangle 60"/>
          <p:cNvSpPr>
            <a:spLocks noChangeArrowheads="1"/>
          </p:cNvSpPr>
          <p:nvPr/>
        </p:nvSpPr>
        <p:spPr bwMode="auto">
          <a:xfrm>
            <a:off x="3188494" y="3280172"/>
            <a:ext cx="504825" cy="371475"/>
          </a:xfrm>
          <a:prstGeom prst="rect">
            <a:avLst/>
          </a:prstGeom>
          <a:solidFill>
            <a:srgbClr val="BFDFE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191</a:t>
            </a:r>
          </a:p>
          <a:p>
            <a:r>
              <a:rPr lang="pt-BR" sz="600" b="1">
                <a:latin typeface="+mn-lt"/>
              </a:rPr>
              <a:t>G 223</a:t>
            </a:r>
          </a:p>
          <a:p>
            <a:r>
              <a:rPr lang="pt-BR" sz="600" b="1">
                <a:latin typeface="+mn-lt"/>
              </a:rPr>
              <a:t>B 236</a:t>
            </a:r>
            <a:endParaRPr lang="de-DE" sz="600" b="1">
              <a:latin typeface="+mn-lt"/>
            </a:endParaRPr>
          </a:p>
        </p:txBody>
      </p:sp>
      <p:sp>
        <p:nvSpPr>
          <p:cNvPr id="53309" name="Rectangle 61"/>
          <p:cNvSpPr>
            <a:spLocks noChangeArrowheads="1"/>
          </p:cNvSpPr>
          <p:nvPr/>
        </p:nvSpPr>
        <p:spPr bwMode="auto">
          <a:xfrm>
            <a:off x="3762375" y="3280172"/>
            <a:ext cx="506016" cy="371475"/>
          </a:xfrm>
          <a:prstGeom prst="rect">
            <a:avLst/>
          </a:prstGeom>
          <a:solidFill>
            <a:srgbClr val="D9ECF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217</a:t>
            </a:r>
          </a:p>
          <a:p>
            <a:r>
              <a:rPr lang="pt-BR" sz="600" b="1">
                <a:latin typeface="+mn-lt"/>
              </a:rPr>
              <a:t>G 236</a:t>
            </a:r>
          </a:p>
          <a:p>
            <a:r>
              <a:rPr lang="pt-BR" sz="600" b="1">
                <a:latin typeface="+mn-lt"/>
              </a:rPr>
              <a:t>B 244</a:t>
            </a:r>
            <a:endParaRPr lang="de-DE" sz="600" b="1">
              <a:latin typeface="+mn-lt"/>
            </a:endParaRPr>
          </a:p>
        </p:txBody>
      </p:sp>
      <p:sp>
        <p:nvSpPr>
          <p:cNvPr id="53310" name="Rectangle 62"/>
          <p:cNvSpPr>
            <a:spLocks noChangeArrowheads="1"/>
          </p:cNvSpPr>
          <p:nvPr/>
        </p:nvSpPr>
        <p:spPr bwMode="auto">
          <a:xfrm>
            <a:off x="1466850" y="3719513"/>
            <a:ext cx="506016" cy="371475"/>
          </a:xfrm>
          <a:prstGeom prst="rect">
            <a:avLst/>
          </a:prstGeom>
          <a:solidFill>
            <a:srgbClr val="00537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 dirty="0">
                <a:solidFill>
                  <a:schemeClr val="bg1"/>
                </a:solidFill>
                <a:latin typeface="+mn-lt"/>
              </a:rPr>
              <a:t>R 0</a:t>
            </a:r>
          </a:p>
          <a:p>
            <a:r>
              <a:rPr lang="pt-BR" sz="600" b="1" dirty="0">
                <a:solidFill>
                  <a:schemeClr val="bg1"/>
                </a:solidFill>
                <a:latin typeface="+mn-lt"/>
              </a:rPr>
              <a:t>G 83</a:t>
            </a:r>
          </a:p>
          <a:p>
            <a:r>
              <a:rPr lang="pt-BR" sz="600" b="1" dirty="0">
                <a:solidFill>
                  <a:schemeClr val="bg1"/>
                </a:solidFill>
                <a:latin typeface="+mn-lt"/>
              </a:rPr>
              <a:t>B 116</a:t>
            </a:r>
            <a:endParaRPr lang="de-DE" sz="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11" name="Rectangle 63"/>
          <p:cNvSpPr>
            <a:spLocks noChangeArrowheads="1"/>
          </p:cNvSpPr>
          <p:nvPr/>
        </p:nvSpPr>
        <p:spPr bwMode="auto">
          <a:xfrm>
            <a:off x="2040731" y="3719513"/>
            <a:ext cx="506016" cy="371475"/>
          </a:xfrm>
          <a:prstGeom prst="rect">
            <a:avLst/>
          </a:prstGeom>
          <a:solidFill>
            <a:srgbClr val="407E9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64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126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151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12" name="Rectangle 64"/>
          <p:cNvSpPr>
            <a:spLocks noChangeArrowheads="1"/>
          </p:cNvSpPr>
          <p:nvPr/>
        </p:nvSpPr>
        <p:spPr bwMode="auto">
          <a:xfrm>
            <a:off x="2614613" y="3719513"/>
            <a:ext cx="506016" cy="371475"/>
          </a:xfrm>
          <a:prstGeom prst="rect">
            <a:avLst/>
          </a:prstGeom>
          <a:solidFill>
            <a:srgbClr val="8CB1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140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177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192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13" name="Rectangle 65"/>
          <p:cNvSpPr>
            <a:spLocks noChangeArrowheads="1"/>
          </p:cNvSpPr>
          <p:nvPr/>
        </p:nvSpPr>
        <p:spPr bwMode="auto">
          <a:xfrm>
            <a:off x="3188494" y="3719513"/>
            <a:ext cx="504825" cy="371475"/>
          </a:xfrm>
          <a:prstGeom prst="rect">
            <a:avLst/>
          </a:prstGeom>
          <a:solidFill>
            <a:srgbClr val="BFD4D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191</a:t>
            </a:r>
          </a:p>
          <a:p>
            <a:r>
              <a:rPr lang="pt-BR" sz="600" b="1">
                <a:latin typeface="+mn-lt"/>
              </a:rPr>
              <a:t>G 212</a:t>
            </a:r>
          </a:p>
          <a:p>
            <a:r>
              <a:rPr lang="pt-BR" sz="600" b="1">
                <a:latin typeface="+mn-lt"/>
              </a:rPr>
              <a:t>B 220</a:t>
            </a:r>
            <a:endParaRPr lang="de-DE" sz="600" b="1">
              <a:latin typeface="+mn-lt"/>
            </a:endParaRPr>
          </a:p>
        </p:txBody>
      </p:sp>
      <p:sp>
        <p:nvSpPr>
          <p:cNvPr id="53314" name="Rectangle 66"/>
          <p:cNvSpPr>
            <a:spLocks noChangeArrowheads="1"/>
          </p:cNvSpPr>
          <p:nvPr/>
        </p:nvSpPr>
        <p:spPr bwMode="auto">
          <a:xfrm>
            <a:off x="3762375" y="3719513"/>
            <a:ext cx="506016" cy="371475"/>
          </a:xfrm>
          <a:prstGeom prst="rect">
            <a:avLst/>
          </a:prstGeom>
          <a:solidFill>
            <a:srgbClr val="D9E5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217</a:t>
            </a:r>
          </a:p>
          <a:p>
            <a:r>
              <a:rPr lang="pt-BR" sz="600" b="1">
                <a:latin typeface="+mn-lt"/>
              </a:rPr>
              <a:t>G 229</a:t>
            </a:r>
          </a:p>
          <a:p>
            <a:r>
              <a:rPr lang="pt-BR" sz="600" b="1">
                <a:latin typeface="+mn-lt"/>
              </a:rPr>
              <a:t>B 234</a:t>
            </a:r>
            <a:endParaRPr lang="de-DE" sz="600" b="1">
              <a:latin typeface="+mn-lt"/>
            </a:endParaRPr>
          </a:p>
        </p:txBody>
      </p:sp>
      <p:sp>
        <p:nvSpPr>
          <p:cNvPr id="53315" name="Rectangle 67"/>
          <p:cNvSpPr>
            <a:spLocks noChangeArrowheads="1"/>
          </p:cNvSpPr>
          <p:nvPr/>
        </p:nvSpPr>
        <p:spPr bwMode="auto">
          <a:xfrm>
            <a:off x="4572000" y="1390650"/>
            <a:ext cx="506016" cy="371475"/>
          </a:xfrm>
          <a:prstGeom prst="rect">
            <a:avLst/>
          </a:prstGeom>
          <a:solidFill>
            <a:srgbClr val="C6EE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198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238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0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5145881" y="1390650"/>
            <a:ext cx="506016" cy="371475"/>
          </a:xfrm>
          <a:prstGeom prst="rect">
            <a:avLst/>
          </a:prstGeom>
          <a:solidFill>
            <a:srgbClr val="D7F34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215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243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77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17" name="Rectangle 69"/>
          <p:cNvSpPr>
            <a:spLocks noChangeArrowheads="1"/>
          </p:cNvSpPr>
          <p:nvPr/>
        </p:nvSpPr>
        <p:spPr bwMode="auto">
          <a:xfrm>
            <a:off x="5719763" y="1390650"/>
            <a:ext cx="506016" cy="371475"/>
          </a:xfrm>
          <a:prstGeom prst="rect">
            <a:avLst/>
          </a:prstGeom>
          <a:solidFill>
            <a:srgbClr val="E2F67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226</a:t>
            </a:r>
          </a:p>
          <a:p>
            <a:r>
              <a:rPr lang="pt-BR" sz="600" b="1">
                <a:latin typeface="+mn-lt"/>
              </a:rPr>
              <a:t>G 246</a:t>
            </a:r>
          </a:p>
          <a:p>
            <a:r>
              <a:rPr lang="pt-BR" sz="600" b="1">
                <a:latin typeface="+mn-lt"/>
              </a:rPr>
              <a:t>B 127</a:t>
            </a:r>
            <a:endParaRPr lang="de-DE" sz="600" b="1">
              <a:latin typeface="+mn-lt"/>
            </a:endParaRPr>
          </a:p>
        </p:txBody>
      </p:sp>
      <p:sp>
        <p:nvSpPr>
          <p:cNvPr id="53318" name="Rectangle 70"/>
          <p:cNvSpPr>
            <a:spLocks noChangeArrowheads="1"/>
          </p:cNvSpPr>
          <p:nvPr/>
        </p:nvSpPr>
        <p:spPr bwMode="auto">
          <a:xfrm>
            <a:off x="6293644" y="1390650"/>
            <a:ext cx="504825" cy="371475"/>
          </a:xfrm>
          <a:prstGeom prst="rect">
            <a:avLst/>
          </a:prstGeom>
          <a:solidFill>
            <a:srgbClr val="EEFAB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238</a:t>
            </a:r>
          </a:p>
          <a:p>
            <a:r>
              <a:rPr lang="pt-BR" sz="600" b="1">
                <a:latin typeface="+mn-lt"/>
              </a:rPr>
              <a:t>G 250</a:t>
            </a:r>
          </a:p>
          <a:p>
            <a:r>
              <a:rPr lang="pt-BR" sz="600" b="1">
                <a:latin typeface="+mn-lt"/>
              </a:rPr>
              <a:t>B 178</a:t>
            </a:r>
            <a:endParaRPr lang="de-DE" sz="600" b="1">
              <a:latin typeface="+mn-lt"/>
            </a:endParaRPr>
          </a:p>
        </p:txBody>
      </p:sp>
      <p:sp>
        <p:nvSpPr>
          <p:cNvPr id="53319" name="Rectangle 71"/>
          <p:cNvSpPr>
            <a:spLocks noChangeArrowheads="1"/>
          </p:cNvSpPr>
          <p:nvPr/>
        </p:nvSpPr>
        <p:spPr bwMode="auto">
          <a:xfrm>
            <a:off x="6867525" y="1390650"/>
            <a:ext cx="506016" cy="371475"/>
          </a:xfrm>
          <a:prstGeom prst="rect">
            <a:avLst/>
          </a:prstGeom>
          <a:solidFill>
            <a:srgbClr val="F4FC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244</a:t>
            </a:r>
          </a:p>
          <a:p>
            <a:r>
              <a:rPr lang="pt-BR" sz="600" b="1">
                <a:latin typeface="+mn-lt"/>
              </a:rPr>
              <a:t>G 252</a:t>
            </a:r>
          </a:p>
          <a:p>
            <a:r>
              <a:rPr lang="pt-BR" sz="600" b="1">
                <a:latin typeface="+mn-lt"/>
              </a:rPr>
              <a:t>B 204</a:t>
            </a:r>
            <a:endParaRPr lang="de-DE" sz="600" b="1">
              <a:latin typeface="+mn-lt"/>
            </a:endParaRPr>
          </a:p>
        </p:txBody>
      </p:sp>
      <p:sp>
        <p:nvSpPr>
          <p:cNvPr id="53320" name="Rectangle 72"/>
          <p:cNvSpPr>
            <a:spLocks noChangeArrowheads="1"/>
          </p:cNvSpPr>
          <p:nvPr/>
        </p:nvSpPr>
        <p:spPr bwMode="auto">
          <a:xfrm>
            <a:off x="4572000" y="1828800"/>
            <a:ext cx="506016" cy="371475"/>
          </a:xfrm>
          <a:prstGeom prst="rect">
            <a:avLst/>
          </a:prstGeom>
          <a:solidFill>
            <a:srgbClr val="89A4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137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164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0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21" name="Rectangle 73"/>
          <p:cNvSpPr>
            <a:spLocks noChangeArrowheads="1"/>
          </p:cNvSpPr>
          <p:nvPr/>
        </p:nvSpPr>
        <p:spPr bwMode="auto">
          <a:xfrm>
            <a:off x="5145881" y="1828800"/>
            <a:ext cx="506016" cy="371475"/>
          </a:xfrm>
          <a:prstGeom prst="rect">
            <a:avLst/>
          </a:prstGeom>
          <a:solidFill>
            <a:srgbClr val="ADBF4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173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191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77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22" name="Rectangle 74"/>
          <p:cNvSpPr>
            <a:spLocks noChangeArrowheads="1"/>
          </p:cNvSpPr>
          <p:nvPr/>
        </p:nvSpPr>
        <p:spPr bwMode="auto">
          <a:xfrm>
            <a:off x="5719763" y="1828800"/>
            <a:ext cx="506016" cy="371475"/>
          </a:xfrm>
          <a:prstGeom prst="rect">
            <a:avLst/>
          </a:prstGeom>
          <a:solidFill>
            <a:srgbClr val="C4D17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196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209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127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23" name="Rectangle 75"/>
          <p:cNvSpPr>
            <a:spLocks noChangeArrowheads="1"/>
          </p:cNvSpPr>
          <p:nvPr/>
        </p:nvSpPr>
        <p:spPr bwMode="auto">
          <a:xfrm>
            <a:off x="6293644" y="1828800"/>
            <a:ext cx="504825" cy="371475"/>
          </a:xfrm>
          <a:prstGeom prst="rect">
            <a:avLst/>
          </a:prstGeom>
          <a:solidFill>
            <a:srgbClr val="DBE4B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219</a:t>
            </a:r>
          </a:p>
          <a:p>
            <a:r>
              <a:rPr lang="pt-BR" sz="600" b="1">
                <a:latin typeface="+mn-lt"/>
              </a:rPr>
              <a:t>G 228</a:t>
            </a:r>
          </a:p>
          <a:p>
            <a:r>
              <a:rPr lang="pt-BR" sz="600" b="1">
                <a:latin typeface="+mn-lt"/>
              </a:rPr>
              <a:t>B 178</a:t>
            </a:r>
            <a:endParaRPr lang="de-DE" sz="600" b="1">
              <a:latin typeface="+mn-lt"/>
            </a:endParaRPr>
          </a:p>
        </p:txBody>
      </p:sp>
      <p:sp>
        <p:nvSpPr>
          <p:cNvPr id="53324" name="Rectangle 76"/>
          <p:cNvSpPr>
            <a:spLocks noChangeArrowheads="1"/>
          </p:cNvSpPr>
          <p:nvPr/>
        </p:nvSpPr>
        <p:spPr bwMode="auto">
          <a:xfrm>
            <a:off x="6867525" y="1828800"/>
            <a:ext cx="506016" cy="371475"/>
          </a:xfrm>
          <a:prstGeom prst="rect">
            <a:avLst/>
          </a:prstGeom>
          <a:solidFill>
            <a:srgbClr val="E7ED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231</a:t>
            </a:r>
          </a:p>
          <a:p>
            <a:r>
              <a:rPr lang="pt-BR" sz="600" b="1">
                <a:latin typeface="+mn-lt"/>
              </a:rPr>
              <a:t>G 237</a:t>
            </a:r>
          </a:p>
          <a:p>
            <a:r>
              <a:rPr lang="pt-BR" sz="600" b="1">
                <a:latin typeface="+mn-lt"/>
              </a:rPr>
              <a:t>B 204</a:t>
            </a:r>
            <a:endParaRPr lang="de-DE" sz="600" b="1">
              <a:latin typeface="+mn-lt"/>
            </a:endParaRPr>
          </a:p>
        </p:txBody>
      </p:sp>
      <p:sp>
        <p:nvSpPr>
          <p:cNvPr id="53325" name="Rectangle 77"/>
          <p:cNvSpPr>
            <a:spLocks noChangeArrowheads="1"/>
          </p:cNvSpPr>
          <p:nvPr/>
        </p:nvSpPr>
        <p:spPr bwMode="auto">
          <a:xfrm>
            <a:off x="4572000" y="2268141"/>
            <a:ext cx="506016" cy="371475"/>
          </a:xfrm>
          <a:prstGeom prst="rect">
            <a:avLst/>
          </a:prstGeom>
          <a:solidFill>
            <a:srgbClr val="00715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113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86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5145881" y="2268141"/>
            <a:ext cx="506016" cy="371475"/>
          </a:xfrm>
          <a:prstGeom prst="rect">
            <a:avLst/>
          </a:prstGeom>
          <a:solidFill>
            <a:srgbClr val="4D9C8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77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156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137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27" name="Rectangle 79"/>
          <p:cNvSpPr>
            <a:spLocks noChangeArrowheads="1"/>
          </p:cNvSpPr>
          <p:nvPr/>
        </p:nvSpPr>
        <p:spPr bwMode="auto">
          <a:xfrm>
            <a:off x="5719763" y="2268141"/>
            <a:ext cx="506016" cy="371475"/>
          </a:xfrm>
          <a:prstGeom prst="rect">
            <a:avLst/>
          </a:prstGeom>
          <a:solidFill>
            <a:srgbClr val="8CBFB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140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191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179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28" name="Rectangle 80"/>
          <p:cNvSpPr>
            <a:spLocks noChangeArrowheads="1"/>
          </p:cNvSpPr>
          <p:nvPr/>
        </p:nvSpPr>
        <p:spPr bwMode="auto">
          <a:xfrm>
            <a:off x="6293644" y="2268141"/>
            <a:ext cx="504825" cy="371475"/>
          </a:xfrm>
          <a:prstGeom prst="rect">
            <a:avLst/>
          </a:prstGeom>
          <a:solidFill>
            <a:srgbClr val="BFDBD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191</a:t>
            </a:r>
          </a:p>
          <a:p>
            <a:r>
              <a:rPr lang="pt-BR" sz="600" b="1">
                <a:latin typeface="+mn-lt"/>
              </a:rPr>
              <a:t>G 219</a:t>
            </a:r>
          </a:p>
          <a:p>
            <a:r>
              <a:rPr lang="pt-BR" sz="600" b="1">
                <a:latin typeface="+mn-lt"/>
              </a:rPr>
              <a:t>B 213</a:t>
            </a:r>
            <a:endParaRPr lang="de-DE" sz="600" b="1">
              <a:latin typeface="+mn-lt"/>
            </a:endParaRPr>
          </a:p>
        </p:txBody>
      </p:sp>
      <p:sp>
        <p:nvSpPr>
          <p:cNvPr id="53329" name="Rectangle 81"/>
          <p:cNvSpPr>
            <a:spLocks noChangeArrowheads="1"/>
          </p:cNvSpPr>
          <p:nvPr/>
        </p:nvSpPr>
        <p:spPr bwMode="auto">
          <a:xfrm>
            <a:off x="6867525" y="2268141"/>
            <a:ext cx="506016" cy="371475"/>
          </a:xfrm>
          <a:prstGeom prst="rect">
            <a:avLst/>
          </a:prstGeom>
          <a:solidFill>
            <a:srgbClr val="DAEAE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218</a:t>
            </a:r>
          </a:p>
          <a:p>
            <a:r>
              <a:rPr lang="pt-BR" sz="600" b="1">
                <a:latin typeface="+mn-lt"/>
              </a:rPr>
              <a:t>G 234</a:t>
            </a:r>
          </a:p>
          <a:p>
            <a:r>
              <a:rPr lang="pt-BR" sz="600" b="1">
                <a:latin typeface="+mn-lt"/>
              </a:rPr>
              <a:t>B 231</a:t>
            </a:r>
            <a:endParaRPr lang="de-DE" sz="600" b="1">
              <a:latin typeface="+mn-lt"/>
            </a:endParaRPr>
          </a:p>
        </p:txBody>
      </p:sp>
      <p:sp>
        <p:nvSpPr>
          <p:cNvPr id="53336" name="Rectangle 88"/>
          <p:cNvSpPr>
            <a:spLocks noChangeArrowheads="1"/>
          </p:cNvSpPr>
          <p:nvPr/>
        </p:nvSpPr>
        <p:spPr bwMode="auto">
          <a:xfrm>
            <a:off x="4572000" y="2842022"/>
            <a:ext cx="506016" cy="371475"/>
          </a:xfrm>
          <a:prstGeom prst="rect">
            <a:avLst/>
          </a:prstGeom>
          <a:solidFill>
            <a:srgbClr val="CC00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204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153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37" name="Rectangle 89"/>
          <p:cNvSpPr>
            <a:spLocks noChangeArrowheads="1"/>
          </p:cNvSpPr>
          <p:nvPr/>
        </p:nvSpPr>
        <p:spPr bwMode="auto">
          <a:xfrm>
            <a:off x="5145881" y="2842022"/>
            <a:ext cx="506016" cy="371475"/>
          </a:xfrm>
          <a:prstGeom prst="rect">
            <a:avLst/>
          </a:prstGeom>
          <a:solidFill>
            <a:srgbClr val="DE59B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222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89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189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38" name="Rectangle 90"/>
          <p:cNvSpPr>
            <a:spLocks noChangeArrowheads="1"/>
          </p:cNvSpPr>
          <p:nvPr/>
        </p:nvSpPr>
        <p:spPr bwMode="auto">
          <a:xfrm>
            <a:off x="5719763" y="2842022"/>
            <a:ext cx="506016" cy="371475"/>
          </a:xfrm>
          <a:prstGeom prst="rect">
            <a:avLst/>
          </a:prstGeom>
          <a:solidFill>
            <a:srgbClr val="EB99D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235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153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214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39" name="Rectangle 91"/>
          <p:cNvSpPr>
            <a:spLocks noChangeArrowheads="1"/>
          </p:cNvSpPr>
          <p:nvPr/>
        </p:nvSpPr>
        <p:spPr bwMode="auto">
          <a:xfrm>
            <a:off x="6293644" y="2842022"/>
            <a:ext cx="504825" cy="371475"/>
          </a:xfrm>
          <a:prstGeom prst="rect">
            <a:avLst/>
          </a:prstGeom>
          <a:solidFill>
            <a:srgbClr val="F5CCE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245</a:t>
            </a:r>
          </a:p>
          <a:p>
            <a:r>
              <a:rPr lang="pt-BR" sz="600" b="1">
                <a:latin typeface="+mn-lt"/>
              </a:rPr>
              <a:t>G 204</a:t>
            </a:r>
          </a:p>
          <a:p>
            <a:r>
              <a:rPr lang="pt-BR" sz="600" b="1">
                <a:latin typeface="+mn-lt"/>
              </a:rPr>
              <a:t>B 235</a:t>
            </a:r>
            <a:endParaRPr lang="de-DE" sz="600" b="1">
              <a:latin typeface="+mn-lt"/>
            </a:endParaRPr>
          </a:p>
        </p:txBody>
      </p:sp>
      <p:sp>
        <p:nvSpPr>
          <p:cNvPr id="53340" name="Rectangle 92"/>
          <p:cNvSpPr>
            <a:spLocks noChangeArrowheads="1"/>
          </p:cNvSpPr>
          <p:nvPr/>
        </p:nvSpPr>
        <p:spPr bwMode="auto">
          <a:xfrm>
            <a:off x="6867525" y="2842022"/>
            <a:ext cx="506016" cy="371475"/>
          </a:xfrm>
          <a:prstGeom prst="rect">
            <a:avLst/>
          </a:prstGeom>
          <a:solidFill>
            <a:srgbClr val="FAE5F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250</a:t>
            </a:r>
          </a:p>
          <a:p>
            <a:r>
              <a:rPr lang="pt-BR" sz="600" b="1">
                <a:latin typeface="+mn-lt"/>
              </a:rPr>
              <a:t>G 229</a:t>
            </a:r>
          </a:p>
          <a:p>
            <a:r>
              <a:rPr lang="pt-BR" sz="600" b="1">
                <a:latin typeface="+mn-lt"/>
              </a:rPr>
              <a:t>B 245</a:t>
            </a:r>
            <a:endParaRPr lang="de-DE" sz="600" b="1">
              <a:latin typeface="+mn-lt"/>
            </a:endParaRPr>
          </a:p>
        </p:txBody>
      </p:sp>
      <p:sp>
        <p:nvSpPr>
          <p:cNvPr id="53341" name="Rectangle 93"/>
          <p:cNvSpPr>
            <a:spLocks noChangeArrowheads="1"/>
          </p:cNvSpPr>
          <p:nvPr/>
        </p:nvSpPr>
        <p:spPr bwMode="auto">
          <a:xfrm>
            <a:off x="4572000" y="3280172"/>
            <a:ext cx="506016" cy="371475"/>
          </a:xfrm>
          <a:prstGeom prst="rect">
            <a:avLst/>
          </a:prstGeom>
          <a:solidFill>
            <a:srgbClr val="76007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118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118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42" name="Rectangle 94"/>
          <p:cNvSpPr>
            <a:spLocks noChangeArrowheads="1"/>
          </p:cNvSpPr>
          <p:nvPr/>
        </p:nvSpPr>
        <p:spPr bwMode="auto">
          <a:xfrm>
            <a:off x="5145881" y="3280172"/>
            <a:ext cx="506016" cy="371475"/>
          </a:xfrm>
          <a:prstGeom prst="rect">
            <a:avLst/>
          </a:prstGeom>
          <a:solidFill>
            <a:srgbClr val="98409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152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64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152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43" name="Rectangle 95"/>
          <p:cNvSpPr>
            <a:spLocks noChangeArrowheads="1"/>
          </p:cNvSpPr>
          <p:nvPr/>
        </p:nvSpPr>
        <p:spPr bwMode="auto">
          <a:xfrm>
            <a:off x="5719763" y="3280172"/>
            <a:ext cx="506016" cy="371475"/>
          </a:xfrm>
          <a:prstGeom prst="rect">
            <a:avLst/>
          </a:prstGeom>
          <a:solidFill>
            <a:srgbClr val="BA7FB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186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127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186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44" name="Rectangle 96"/>
          <p:cNvSpPr>
            <a:spLocks noChangeArrowheads="1"/>
          </p:cNvSpPr>
          <p:nvPr/>
        </p:nvSpPr>
        <p:spPr bwMode="auto">
          <a:xfrm>
            <a:off x="6293644" y="3280172"/>
            <a:ext cx="504825" cy="371475"/>
          </a:xfrm>
          <a:prstGeom prst="rect">
            <a:avLst/>
          </a:prstGeom>
          <a:solidFill>
            <a:srgbClr val="D6B2D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214</a:t>
            </a:r>
          </a:p>
          <a:p>
            <a:r>
              <a:rPr lang="pt-BR" sz="600" b="1">
                <a:latin typeface="+mn-lt"/>
              </a:rPr>
              <a:t>G 178</a:t>
            </a:r>
          </a:p>
          <a:p>
            <a:r>
              <a:rPr lang="pt-BR" sz="600" b="1">
                <a:latin typeface="+mn-lt"/>
              </a:rPr>
              <a:t>B 214</a:t>
            </a:r>
            <a:endParaRPr lang="de-DE" sz="600" b="1">
              <a:latin typeface="+mn-lt"/>
            </a:endParaRPr>
          </a:p>
        </p:txBody>
      </p:sp>
      <p:sp>
        <p:nvSpPr>
          <p:cNvPr id="53345" name="Rectangle 97"/>
          <p:cNvSpPr>
            <a:spLocks noChangeArrowheads="1"/>
          </p:cNvSpPr>
          <p:nvPr/>
        </p:nvSpPr>
        <p:spPr bwMode="auto">
          <a:xfrm>
            <a:off x="6867525" y="3280172"/>
            <a:ext cx="506016" cy="371475"/>
          </a:xfrm>
          <a:prstGeom prst="rect">
            <a:avLst/>
          </a:prstGeom>
          <a:solidFill>
            <a:srgbClr val="EBD9E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235</a:t>
            </a:r>
          </a:p>
          <a:p>
            <a:r>
              <a:rPr lang="pt-BR" sz="600" b="1">
                <a:latin typeface="+mn-lt"/>
              </a:rPr>
              <a:t>G 217</a:t>
            </a:r>
          </a:p>
          <a:p>
            <a:r>
              <a:rPr lang="pt-BR" sz="600" b="1">
                <a:latin typeface="+mn-lt"/>
              </a:rPr>
              <a:t>B 235</a:t>
            </a:r>
            <a:endParaRPr lang="de-DE" sz="600" b="1">
              <a:latin typeface="+mn-lt"/>
            </a:endParaRPr>
          </a:p>
        </p:txBody>
      </p:sp>
      <p:sp>
        <p:nvSpPr>
          <p:cNvPr id="53346" name="Rectangle 98"/>
          <p:cNvSpPr>
            <a:spLocks noChangeArrowheads="1"/>
          </p:cNvSpPr>
          <p:nvPr/>
        </p:nvSpPr>
        <p:spPr bwMode="auto">
          <a:xfrm>
            <a:off x="4572000" y="3719513"/>
            <a:ext cx="506016" cy="371475"/>
          </a:xfrm>
          <a:prstGeom prst="rect">
            <a:avLst/>
          </a:prstGeom>
          <a:solidFill>
            <a:srgbClr val="76005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118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84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47" name="Rectangle 99"/>
          <p:cNvSpPr>
            <a:spLocks noChangeArrowheads="1"/>
          </p:cNvSpPr>
          <p:nvPr/>
        </p:nvSpPr>
        <p:spPr bwMode="auto">
          <a:xfrm>
            <a:off x="5145881" y="3719513"/>
            <a:ext cx="506016" cy="371475"/>
          </a:xfrm>
          <a:prstGeom prst="rect">
            <a:avLst/>
          </a:prstGeom>
          <a:solidFill>
            <a:srgbClr val="9C4D8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156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77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136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48" name="Rectangle 100"/>
          <p:cNvSpPr>
            <a:spLocks noChangeArrowheads="1"/>
          </p:cNvSpPr>
          <p:nvPr/>
        </p:nvSpPr>
        <p:spPr bwMode="auto">
          <a:xfrm>
            <a:off x="5719763" y="3719513"/>
            <a:ext cx="506016" cy="371475"/>
          </a:xfrm>
          <a:prstGeom prst="rect">
            <a:avLst/>
          </a:prstGeom>
          <a:solidFill>
            <a:srgbClr val="C18CB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193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140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178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49" name="Rectangle 101"/>
          <p:cNvSpPr>
            <a:spLocks noChangeArrowheads="1"/>
          </p:cNvSpPr>
          <p:nvPr/>
        </p:nvSpPr>
        <p:spPr bwMode="auto">
          <a:xfrm>
            <a:off x="6293644" y="3719513"/>
            <a:ext cx="504825" cy="371475"/>
          </a:xfrm>
          <a:prstGeom prst="rect">
            <a:avLst/>
          </a:prstGeom>
          <a:solidFill>
            <a:srgbClr val="DDBFD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221</a:t>
            </a:r>
          </a:p>
          <a:p>
            <a:r>
              <a:rPr lang="pt-BR" sz="600" b="1">
                <a:latin typeface="+mn-lt"/>
              </a:rPr>
              <a:t>G 191</a:t>
            </a:r>
          </a:p>
          <a:p>
            <a:r>
              <a:rPr lang="pt-BR" sz="600" b="1">
                <a:latin typeface="+mn-lt"/>
              </a:rPr>
              <a:t>B 212</a:t>
            </a:r>
            <a:endParaRPr lang="de-DE" sz="600" b="1">
              <a:latin typeface="+mn-lt"/>
            </a:endParaRPr>
          </a:p>
        </p:txBody>
      </p:sp>
      <p:sp>
        <p:nvSpPr>
          <p:cNvPr id="53350" name="Rectangle 102"/>
          <p:cNvSpPr>
            <a:spLocks noChangeArrowheads="1"/>
          </p:cNvSpPr>
          <p:nvPr/>
        </p:nvSpPr>
        <p:spPr bwMode="auto">
          <a:xfrm>
            <a:off x="6867525" y="3719513"/>
            <a:ext cx="506016" cy="371475"/>
          </a:xfrm>
          <a:prstGeom prst="rect">
            <a:avLst/>
          </a:prstGeom>
          <a:solidFill>
            <a:srgbClr val="EBD9E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235</a:t>
            </a:r>
          </a:p>
          <a:p>
            <a:r>
              <a:rPr lang="pt-BR" sz="600" b="1">
                <a:latin typeface="+mn-lt"/>
              </a:rPr>
              <a:t>G 217</a:t>
            </a:r>
          </a:p>
          <a:p>
            <a:r>
              <a:rPr lang="pt-BR" sz="600" b="1">
                <a:latin typeface="+mn-lt"/>
              </a:rPr>
              <a:t>B 230</a:t>
            </a:r>
            <a:endParaRPr lang="de-DE" sz="600" b="1">
              <a:latin typeface="+mn-lt"/>
            </a:endParaRPr>
          </a:p>
        </p:txBody>
      </p:sp>
      <p:sp>
        <p:nvSpPr>
          <p:cNvPr id="53351" name="Rectangle 103"/>
          <p:cNvSpPr>
            <a:spLocks noChangeArrowheads="1"/>
          </p:cNvSpPr>
          <p:nvPr/>
        </p:nvSpPr>
        <p:spPr bwMode="auto">
          <a:xfrm>
            <a:off x="4572000" y="850106"/>
            <a:ext cx="506016" cy="371475"/>
          </a:xfrm>
          <a:prstGeom prst="rect">
            <a:avLst/>
          </a:prstGeom>
          <a:solidFill>
            <a:srgbClr val="08080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8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8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8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52" name="Rectangle 104"/>
          <p:cNvSpPr>
            <a:spLocks noChangeArrowheads="1"/>
          </p:cNvSpPr>
          <p:nvPr/>
        </p:nvSpPr>
        <p:spPr bwMode="auto">
          <a:xfrm>
            <a:off x="5145881" y="850106"/>
            <a:ext cx="506016" cy="371475"/>
          </a:xfrm>
          <a:prstGeom prst="rect">
            <a:avLst/>
          </a:prstGeom>
          <a:solidFill>
            <a:srgbClr val="5F5F5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95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95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95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53" name="Rectangle 105"/>
          <p:cNvSpPr>
            <a:spLocks noChangeArrowheads="1"/>
          </p:cNvSpPr>
          <p:nvPr/>
        </p:nvSpPr>
        <p:spPr bwMode="auto">
          <a:xfrm>
            <a:off x="5719763" y="850106"/>
            <a:ext cx="506016" cy="371475"/>
          </a:xfrm>
          <a:prstGeom prst="rect">
            <a:avLst/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150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150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150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54" name="Rectangle 106"/>
          <p:cNvSpPr>
            <a:spLocks noChangeArrowheads="1"/>
          </p:cNvSpPr>
          <p:nvPr/>
        </p:nvSpPr>
        <p:spPr bwMode="auto">
          <a:xfrm>
            <a:off x="6293644" y="850106"/>
            <a:ext cx="504825" cy="371475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solidFill>
                  <a:schemeClr val="bg1"/>
                </a:solidFill>
                <a:latin typeface="+mn-lt"/>
              </a:rPr>
              <a:t>R 192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G 192</a:t>
            </a:r>
          </a:p>
          <a:p>
            <a:r>
              <a:rPr lang="pt-BR" sz="600" b="1">
                <a:solidFill>
                  <a:schemeClr val="bg1"/>
                </a:solidFill>
                <a:latin typeface="+mn-lt"/>
              </a:rPr>
              <a:t>B 192</a:t>
            </a:r>
            <a:endParaRPr lang="de-DE" sz="6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355" name="Rectangle 107"/>
          <p:cNvSpPr>
            <a:spLocks noChangeArrowheads="1"/>
          </p:cNvSpPr>
          <p:nvPr/>
        </p:nvSpPr>
        <p:spPr bwMode="auto">
          <a:xfrm>
            <a:off x="6867525" y="850106"/>
            <a:ext cx="506016" cy="37147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r>
              <a:rPr lang="pt-BR" sz="600" b="1">
                <a:latin typeface="+mn-lt"/>
              </a:rPr>
              <a:t>R 221</a:t>
            </a:r>
          </a:p>
          <a:p>
            <a:r>
              <a:rPr lang="pt-BR" sz="600" b="1">
                <a:latin typeface="+mn-lt"/>
              </a:rPr>
              <a:t>G 221</a:t>
            </a:r>
          </a:p>
          <a:p>
            <a:r>
              <a:rPr lang="pt-BR" sz="600" b="1">
                <a:latin typeface="+mn-lt"/>
              </a:rPr>
              <a:t>B 221</a:t>
            </a:r>
            <a:endParaRPr lang="de-DE" sz="600" b="1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UBraunschweig_PPT2007_Folienpool_16_9">
  <a:themeElements>
    <a:clrScheme name="IIM TU BS Grün">
      <a:dk1>
        <a:sysClr val="windowText" lastClr="000000"/>
      </a:dk1>
      <a:lt1>
        <a:sysClr val="window" lastClr="FFFFFF"/>
      </a:lt1>
      <a:dk2>
        <a:srgbClr val="000000"/>
      </a:dk2>
      <a:lt2>
        <a:srgbClr val="D8D8D8"/>
      </a:lt2>
      <a:accent1>
        <a:srgbClr val="2DB178"/>
      </a:accent1>
      <a:accent2>
        <a:srgbClr val="33CB7B"/>
      </a:accent2>
      <a:accent3>
        <a:srgbClr val="3F89C8"/>
      </a:accent3>
      <a:accent4>
        <a:srgbClr val="92D050"/>
      </a:accent4>
      <a:accent5>
        <a:srgbClr val="28B7CB"/>
      </a:accent5>
      <a:accent6>
        <a:srgbClr val="D3E8FF"/>
      </a:accent6>
      <a:hlink>
        <a:srgbClr val="FF00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dirty="0" smtClean="0"/>
        </a:defPPr>
      </a:lstStyle>
      <a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U Braunschweig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E1E3C"/>
        </a:accent1>
        <a:accent2>
          <a:srgbClr val="4DA6CB"/>
        </a:accent2>
        <a:accent3>
          <a:srgbClr val="ADBF4D"/>
        </a:accent3>
        <a:accent4>
          <a:srgbClr val="FA6E00"/>
        </a:accent4>
        <a:accent5>
          <a:srgbClr val="407E97"/>
        </a:accent5>
        <a:accent6>
          <a:srgbClr val="984098"/>
        </a:accent6>
        <a:hlink>
          <a:srgbClr val="BE1E3C"/>
        </a:hlink>
        <a:folHlink>
          <a:srgbClr val="7600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30616_Formatvorlage_Präsentationen" id="{CBA0C7F6-B6D4-4BF9-AE91-7F6623F6279A}" vid="{7722F2A2-C004-44AF-A159-5293DDD9C406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20240404_Formatvorlage_Präsentationen</Template>
  <TotalTime>0</TotalTime>
  <Words>809</Words>
  <Application>Microsoft Office PowerPoint</Application>
  <PresentationFormat>Bildschirmpräsentation (16:9)</PresentationFormat>
  <Paragraphs>284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TUBraunschweig_PPT2007_Folienpool_16_9</vt:lpstr>
      <vt:lpstr>Überschrift</vt:lpstr>
      <vt:lpstr>Agenda</vt:lpstr>
      <vt:lpstr>Agenda</vt:lpstr>
      <vt:lpstr>Agendapunkt 1</vt:lpstr>
      <vt:lpstr>Agenda</vt:lpstr>
      <vt:lpstr>Vielen Dank für Ihre Aufmerksamkeit!</vt:lpstr>
      <vt:lpstr>Design IIM TU BS</vt:lpstr>
      <vt:lpstr>Farben der TU Braunschweig</vt:lpstr>
    </vt:vector>
  </TitlesOfParts>
  <Company>TU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</dc:title>
  <dc:creator>Leonie Wellert</dc:creator>
  <cp:lastModifiedBy>Leonie Wellert</cp:lastModifiedBy>
  <cp:revision>1</cp:revision>
  <dcterms:created xsi:type="dcterms:W3CDTF">2024-04-11T07:52:25Z</dcterms:created>
  <dcterms:modified xsi:type="dcterms:W3CDTF">2024-04-11T07:54:41Z</dcterms:modified>
</cp:coreProperties>
</file>