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44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581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7997" y="287972"/>
            <a:ext cx="8568055" cy="4464050"/>
          </a:xfrm>
          <a:custGeom>
            <a:avLst/>
            <a:gdLst/>
            <a:ahLst/>
            <a:cxnLst/>
            <a:rect l="l" t="t" r="r" b="b"/>
            <a:pathLst>
              <a:path w="8568055" h="4464050">
                <a:moveTo>
                  <a:pt x="0" y="4464024"/>
                </a:moveTo>
                <a:lnTo>
                  <a:pt x="8568004" y="4464024"/>
                </a:lnTo>
                <a:lnTo>
                  <a:pt x="8568004" y="0"/>
                </a:lnTo>
                <a:lnTo>
                  <a:pt x="0" y="0"/>
                </a:lnTo>
                <a:lnTo>
                  <a:pt x="0" y="4464024"/>
                </a:lnTo>
                <a:close/>
              </a:path>
            </a:pathLst>
          </a:custGeom>
          <a:solidFill>
            <a:srgbClr val="DEE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7997" y="4751997"/>
            <a:ext cx="8568055" cy="260350"/>
          </a:xfrm>
          <a:custGeom>
            <a:avLst/>
            <a:gdLst/>
            <a:ahLst/>
            <a:cxnLst/>
            <a:rect l="l" t="t" r="r" b="b"/>
            <a:pathLst>
              <a:path w="8568055" h="260350">
                <a:moveTo>
                  <a:pt x="0" y="260007"/>
                </a:moveTo>
                <a:lnTo>
                  <a:pt x="8568004" y="260007"/>
                </a:lnTo>
                <a:lnTo>
                  <a:pt x="8568004" y="0"/>
                </a:lnTo>
                <a:lnTo>
                  <a:pt x="0" y="0"/>
                </a:lnTo>
                <a:lnTo>
                  <a:pt x="0" y="260007"/>
                </a:lnTo>
                <a:close/>
              </a:path>
            </a:pathLst>
          </a:custGeom>
          <a:solidFill>
            <a:srgbClr val="FF7B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769137" y="468591"/>
            <a:ext cx="2374900" cy="549910"/>
          </a:xfrm>
          <a:custGeom>
            <a:avLst/>
            <a:gdLst/>
            <a:ahLst/>
            <a:cxnLst/>
            <a:rect l="l" t="t" r="r" b="b"/>
            <a:pathLst>
              <a:path w="2374900" h="549910">
                <a:moveTo>
                  <a:pt x="0" y="549897"/>
                </a:moveTo>
                <a:lnTo>
                  <a:pt x="2374861" y="549897"/>
                </a:lnTo>
                <a:lnTo>
                  <a:pt x="2374861" y="0"/>
                </a:lnTo>
                <a:lnTo>
                  <a:pt x="0" y="0"/>
                </a:lnTo>
                <a:lnTo>
                  <a:pt x="0" y="549897"/>
                </a:lnTo>
                <a:close/>
              </a:path>
            </a:pathLst>
          </a:custGeom>
          <a:solidFill>
            <a:srgbClr val="173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024401" y="530984"/>
            <a:ext cx="454371" cy="4356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73976" y="806820"/>
            <a:ext cx="1200785" cy="90805"/>
          </a:xfrm>
          <a:custGeom>
            <a:avLst/>
            <a:gdLst/>
            <a:ahLst/>
            <a:cxnLst/>
            <a:rect l="l" t="t" r="r" b="b"/>
            <a:pathLst>
              <a:path w="1200784" h="90805">
                <a:moveTo>
                  <a:pt x="34518" y="1299"/>
                </a:moveTo>
                <a:lnTo>
                  <a:pt x="0" y="1299"/>
                </a:lnTo>
                <a:lnTo>
                  <a:pt x="0" y="90022"/>
                </a:lnTo>
                <a:lnTo>
                  <a:pt x="17653" y="90022"/>
                </a:lnTo>
                <a:lnTo>
                  <a:pt x="17653" y="55173"/>
                </a:lnTo>
                <a:lnTo>
                  <a:pt x="40119" y="55173"/>
                </a:lnTo>
                <a:lnTo>
                  <a:pt x="38874" y="51579"/>
                </a:lnTo>
                <a:lnTo>
                  <a:pt x="47421" y="42647"/>
                </a:lnTo>
                <a:lnTo>
                  <a:pt x="47872" y="40542"/>
                </a:lnTo>
                <a:lnTo>
                  <a:pt x="17653" y="40542"/>
                </a:lnTo>
                <a:lnTo>
                  <a:pt x="17653" y="15269"/>
                </a:lnTo>
                <a:lnTo>
                  <a:pt x="49033" y="15269"/>
                </a:lnTo>
                <a:lnTo>
                  <a:pt x="47967" y="12209"/>
                </a:lnTo>
                <a:lnTo>
                  <a:pt x="43091" y="7027"/>
                </a:lnTo>
                <a:lnTo>
                  <a:pt x="38735" y="2506"/>
                </a:lnTo>
                <a:lnTo>
                  <a:pt x="34518" y="1299"/>
                </a:lnTo>
                <a:close/>
              </a:path>
              <a:path w="1200784" h="90805">
                <a:moveTo>
                  <a:pt x="40119" y="55173"/>
                </a:moveTo>
                <a:lnTo>
                  <a:pt x="23190" y="55173"/>
                </a:lnTo>
                <a:lnTo>
                  <a:pt x="33210" y="90022"/>
                </a:lnTo>
                <a:lnTo>
                  <a:pt x="52184" y="90022"/>
                </a:lnTo>
                <a:lnTo>
                  <a:pt x="40119" y="55173"/>
                </a:lnTo>
                <a:close/>
              </a:path>
              <a:path w="1200784" h="90805">
                <a:moveTo>
                  <a:pt x="49033" y="15269"/>
                </a:moveTo>
                <a:lnTo>
                  <a:pt x="29248" y="15269"/>
                </a:lnTo>
                <a:lnTo>
                  <a:pt x="32410" y="19397"/>
                </a:lnTo>
                <a:lnTo>
                  <a:pt x="32410" y="36288"/>
                </a:lnTo>
                <a:lnTo>
                  <a:pt x="29248" y="40542"/>
                </a:lnTo>
                <a:lnTo>
                  <a:pt x="47872" y="40542"/>
                </a:lnTo>
                <a:lnTo>
                  <a:pt x="50311" y="29153"/>
                </a:lnTo>
                <a:lnTo>
                  <a:pt x="50330" y="18990"/>
                </a:lnTo>
                <a:lnTo>
                  <a:pt x="49033" y="15269"/>
                </a:lnTo>
                <a:close/>
              </a:path>
              <a:path w="1200784" h="90805">
                <a:moveTo>
                  <a:pt x="110413" y="1299"/>
                </a:moveTo>
                <a:lnTo>
                  <a:pt x="64566" y="1299"/>
                </a:lnTo>
                <a:lnTo>
                  <a:pt x="64566" y="90022"/>
                </a:lnTo>
                <a:lnTo>
                  <a:pt x="110413" y="90022"/>
                </a:lnTo>
                <a:lnTo>
                  <a:pt x="110413" y="74464"/>
                </a:lnTo>
                <a:lnTo>
                  <a:pt x="82613" y="74464"/>
                </a:lnTo>
                <a:lnTo>
                  <a:pt x="82613" y="52252"/>
                </a:lnTo>
                <a:lnTo>
                  <a:pt x="103962" y="52252"/>
                </a:lnTo>
                <a:lnTo>
                  <a:pt x="103962" y="37482"/>
                </a:lnTo>
                <a:lnTo>
                  <a:pt x="82613" y="37482"/>
                </a:lnTo>
                <a:lnTo>
                  <a:pt x="82613" y="16870"/>
                </a:lnTo>
                <a:lnTo>
                  <a:pt x="110413" y="16870"/>
                </a:lnTo>
                <a:lnTo>
                  <a:pt x="110413" y="1299"/>
                </a:lnTo>
                <a:close/>
              </a:path>
              <a:path w="1200784" h="90805">
                <a:moveTo>
                  <a:pt x="149034" y="0"/>
                </a:moveTo>
                <a:lnTo>
                  <a:pt x="136847" y="2558"/>
                </a:lnTo>
                <a:lnTo>
                  <a:pt x="127835" y="10144"/>
                </a:lnTo>
                <a:lnTo>
                  <a:pt x="122015" y="22575"/>
                </a:lnTo>
                <a:lnTo>
                  <a:pt x="119407" y="39672"/>
                </a:lnTo>
                <a:lnTo>
                  <a:pt x="120632" y="60384"/>
                </a:lnTo>
                <a:lnTo>
                  <a:pt x="124507" y="75518"/>
                </a:lnTo>
                <a:lnTo>
                  <a:pt x="131004" y="85417"/>
                </a:lnTo>
                <a:lnTo>
                  <a:pt x="140135" y="90482"/>
                </a:lnTo>
                <a:lnTo>
                  <a:pt x="156311" y="89285"/>
                </a:lnTo>
                <a:lnTo>
                  <a:pt x="165574" y="83553"/>
                </a:lnTo>
                <a:lnTo>
                  <a:pt x="169491" y="75518"/>
                </a:lnTo>
                <a:lnTo>
                  <a:pt x="147824" y="75508"/>
                </a:lnTo>
                <a:lnTo>
                  <a:pt x="141043" y="71353"/>
                </a:lnTo>
                <a:lnTo>
                  <a:pt x="138505" y="56031"/>
                </a:lnTo>
                <a:lnTo>
                  <a:pt x="139122" y="32391"/>
                </a:lnTo>
                <a:lnTo>
                  <a:pt x="141585" y="20109"/>
                </a:lnTo>
                <a:lnTo>
                  <a:pt x="146395" y="15952"/>
                </a:lnTo>
                <a:lnTo>
                  <a:pt x="154952" y="15803"/>
                </a:lnTo>
                <a:lnTo>
                  <a:pt x="171042" y="15803"/>
                </a:lnTo>
                <a:lnTo>
                  <a:pt x="170243" y="13936"/>
                </a:lnTo>
                <a:lnTo>
                  <a:pt x="161984" y="3838"/>
                </a:lnTo>
                <a:lnTo>
                  <a:pt x="149034" y="0"/>
                </a:lnTo>
                <a:close/>
              </a:path>
              <a:path w="1200784" h="90805">
                <a:moveTo>
                  <a:pt x="158115" y="57827"/>
                </a:moveTo>
                <a:lnTo>
                  <a:pt x="156933" y="71530"/>
                </a:lnTo>
                <a:lnTo>
                  <a:pt x="154559" y="75518"/>
                </a:lnTo>
                <a:lnTo>
                  <a:pt x="169496" y="75508"/>
                </a:lnTo>
                <a:lnTo>
                  <a:pt x="171342" y="71722"/>
                </a:lnTo>
                <a:lnTo>
                  <a:pt x="173379" y="59416"/>
                </a:lnTo>
                <a:lnTo>
                  <a:pt x="158115" y="57827"/>
                </a:lnTo>
                <a:close/>
              </a:path>
              <a:path w="1200784" h="90805">
                <a:moveTo>
                  <a:pt x="171042" y="15803"/>
                </a:moveTo>
                <a:lnTo>
                  <a:pt x="154952" y="15803"/>
                </a:lnTo>
                <a:lnTo>
                  <a:pt x="157594" y="21124"/>
                </a:lnTo>
                <a:lnTo>
                  <a:pt x="158115" y="35488"/>
                </a:lnTo>
                <a:lnTo>
                  <a:pt x="174066" y="34154"/>
                </a:lnTo>
                <a:lnTo>
                  <a:pt x="173405" y="24451"/>
                </a:lnTo>
                <a:lnTo>
                  <a:pt x="172351" y="18863"/>
                </a:lnTo>
                <a:lnTo>
                  <a:pt x="171042" y="15803"/>
                </a:lnTo>
                <a:close/>
              </a:path>
              <a:path w="1200784" h="90805">
                <a:moveTo>
                  <a:pt x="205028" y="1299"/>
                </a:moveTo>
                <a:lnTo>
                  <a:pt x="186969" y="1299"/>
                </a:lnTo>
                <a:lnTo>
                  <a:pt x="186969" y="90022"/>
                </a:lnTo>
                <a:lnTo>
                  <a:pt x="205028" y="90022"/>
                </a:lnTo>
                <a:lnTo>
                  <a:pt x="205028" y="51845"/>
                </a:lnTo>
                <a:lnTo>
                  <a:pt x="236512" y="51845"/>
                </a:lnTo>
                <a:lnTo>
                  <a:pt x="236512" y="36288"/>
                </a:lnTo>
                <a:lnTo>
                  <a:pt x="205028" y="36288"/>
                </a:lnTo>
                <a:lnTo>
                  <a:pt x="205028" y="1299"/>
                </a:lnTo>
                <a:close/>
              </a:path>
              <a:path w="1200784" h="90805">
                <a:moveTo>
                  <a:pt x="236512" y="51845"/>
                </a:moveTo>
                <a:lnTo>
                  <a:pt x="218465" y="51845"/>
                </a:lnTo>
                <a:lnTo>
                  <a:pt x="218465" y="90022"/>
                </a:lnTo>
                <a:lnTo>
                  <a:pt x="236512" y="90022"/>
                </a:lnTo>
                <a:lnTo>
                  <a:pt x="236512" y="51845"/>
                </a:lnTo>
                <a:close/>
              </a:path>
              <a:path w="1200784" h="90805">
                <a:moveTo>
                  <a:pt x="236512" y="1299"/>
                </a:moveTo>
                <a:lnTo>
                  <a:pt x="218465" y="1299"/>
                </a:lnTo>
                <a:lnTo>
                  <a:pt x="218465" y="36288"/>
                </a:lnTo>
                <a:lnTo>
                  <a:pt x="236512" y="36288"/>
                </a:lnTo>
                <a:lnTo>
                  <a:pt x="236512" y="1299"/>
                </a:lnTo>
                <a:close/>
              </a:path>
              <a:path w="1200784" h="90805">
                <a:moveTo>
                  <a:pt x="279996" y="18063"/>
                </a:moveTo>
                <a:lnTo>
                  <a:pt x="261937" y="18063"/>
                </a:lnTo>
                <a:lnTo>
                  <a:pt x="261937" y="90022"/>
                </a:lnTo>
                <a:lnTo>
                  <a:pt x="279996" y="90022"/>
                </a:lnTo>
                <a:lnTo>
                  <a:pt x="279996" y="18063"/>
                </a:lnTo>
                <a:close/>
              </a:path>
              <a:path w="1200784" h="90805">
                <a:moveTo>
                  <a:pt x="294881" y="1299"/>
                </a:moveTo>
                <a:lnTo>
                  <a:pt x="247586" y="1299"/>
                </a:lnTo>
                <a:lnTo>
                  <a:pt x="247586" y="18063"/>
                </a:lnTo>
                <a:lnTo>
                  <a:pt x="294881" y="18063"/>
                </a:lnTo>
                <a:lnTo>
                  <a:pt x="294881" y="1299"/>
                </a:lnTo>
                <a:close/>
              </a:path>
              <a:path w="1200784" h="90805">
                <a:moveTo>
                  <a:pt x="315036" y="62361"/>
                </a:moveTo>
                <a:lnTo>
                  <a:pt x="300672" y="67416"/>
                </a:lnTo>
                <a:lnTo>
                  <a:pt x="305998" y="81682"/>
                </a:lnTo>
                <a:lnTo>
                  <a:pt x="315785" y="89538"/>
                </a:lnTo>
                <a:lnTo>
                  <a:pt x="333916" y="88414"/>
                </a:lnTo>
                <a:lnTo>
                  <a:pt x="345675" y="82634"/>
                </a:lnTo>
                <a:lnTo>
                  <a:pt x="350240" y="75391"/>
                </a:lnTo>
                <a:lnTo>
                  <a:pt x="320306" y="75391"/>
                </a:lnTo>
                <a:lnTo>
                  <a:pt x="317144" y="71937"/>
                </a:lnTo>
                <a:lnTo>
                  <a:pt x="315036" y="62361"/>
                </a:lnTo>
                <a:close/>
              </a:path>
              <a:path w="1200784" h="90805">
                <a:moveTo>
                  <a:pt x="334409" y="737"/>
                </a:moveTo>
                <a:lnTo>
                  <a:pt x="318537" y="3289"/>
                </a:lnTo>
                <a:lnTo>
                  <a:pt x="308391" y="11359"/>
                </a:lnTo>
                <a:lnTo>
                  <a:pt x="304019" y="23469"/>
                </a:lnTo>
                <a:lnTo>
                  <a:pt x="306217" y="37916"/>
                </a:lnTo>
                <a:lnTo>
                  <a:pt x="313395" y="47704"/>
                </a:lnTo>
                <a:lnTo>
                  <a:pt x="330987" y="57433"/>
                </a:lnTo>
                <a:lnTo>
                  <a:pt x="334416" y="60621"/>
                </a:lnTo>
                <a:lnTo>
                  <a:pt x="335470" y="63288"/>
                </a:lnTo>
                <a:lnTo>
                  <a:pt x="335470" y="71797"/>
                </a:lnTo>
                <a:lnTo>
                  <a:pt x="332041" y="75391"/>
                </a:lnTo>
                <a:lnTo>
                  <a:pt x="350240" y="75391"/>
                </a:lnTo>
                <a:lnTo>
                  <a:pt x="351794" y="72925"/>
                </a:lnTo>
                <a:lnTo>
                  <a:pt x="351088" y="55932"/>
                </a:lnTo>
                <a:lnTo>
                  <a:pt x="346250" y="45426"/>
                </a:lnTo>
                <a:lnTo>
                  <a:pt x="337092" y="38806"/>
                </a:lnTo>
                <a:lnTo>
                  <a:pt x="326237" y="33621"/>
                </a:lnTo>
                <a:lnTo>
                  <a:pt x="321767" y="30166"/>
                </a:lnTo>
                <a:lnTo>
                  <a:pt x="320713" y="27779"/>
                </a:lnTo>
                <a:lnTo>
                  <a:pt x="320713" y="19257"/>
                </a:lnTo>
                <a:lnTo>
                  <a:pt x="323608" y="15930"/>
                </a:lnTo>
                <a:lnTo>
                  <a:pt x="349485" y="15930"/>
                </a:lnTo>
                <a:lnTo>
                  <a:pt x="345027" y="7207"/>
                </a:lnTo>
                <a:lnTo>
                  <a:pt x="334409" y="737"/>
                </a:lnTo>
                <a:close/>
              </a:path>
              <a:path w="1200784" h="90805">
                <a:moveTo>
                  <a:pt x="349485" y="15930"/>
                </a:moveTo>
                <a:lnTo>
                  <a:pt x="333362" y="15930"/>
                </a:lnTo>
                <a:lnTo>
                  <a:pt x="336524" y="19257"/>
                </a:lnTo>
                <a:lnTo>
                  <a:pt x="338226" y="26306"/>
                </a:lnTo>
                <a:lnTo>
                  <a:pt x="351802" y="20464"/>
                </a:lnTo>
                <a:lnTo>
                  <a:pt x="349485" y="15930"/>
                </a:lnTo>
                <a:close/>
              </a:path>
              <a:path w="1200784" h="90805">
                <a:moveTo>
                  <a:pt x="378421" y="1299"/>
                </a:moveTo>
                <a:lnTo>
                  <a:pt x="359308" y="1299"/>
                </a:lnTo>
                <a:lnTo>
                  <a:pt x="375386" y="90022"/>
                </a:lnTo>
                <a:lnTo>
                  <a:pt x="391198" y="90022"/>
                </a:lnTo>
                <a:lnTo>
                  <a:pt x="395332" y="66065"/>
                </a:lnTo>
                <a:lnTo>
                  <a:pt x="385019" y="66065"/>
                </a:lnTo>
                <a:lnTo>
                  <a:pt x="384606" y="56240"/>
                </a:lnTo>
                <a:lnTo>
                  <a:pt x="384072" y="50385"/>
                </a:lnTo>
                <a:lnTo>
                  <a:pt x="383005" y="40809"/>
                </a:lnTo>
                <a:lnTo>
                  <a:pt x="378421" y="1299"/>
                </a:lnTo>
                <a:close/>
              </a:path>
              <a:path w="1200784" h="90805">
                <a:moveTo>
                  <a:pt x="414692" y="26572"/>
                </a:moveTo>
                <a:lnTo>
                  <a:pt x="401078" y="26572"/>
                </a:lnTo>
                <a:lnTo>
                  <a:pt x="401218" y="32694"/>
                </a:lnTo>
                <a:lnTo>
                  <a:pt x="401739" y="37748"/>
                </a:lnTo>
                <a:lnTo>
                  <a:pt x="403186" y="46524"/>
                </a:lnTo>
                <a:lnTo>
                  <a:pt x="410705" y="90022"/>
                </a:lnTo>
                <a:lnTo>
                  <a:pt x="426516" y="90022"/>
                </a:lnTo>
                <a:lnTo>
                  <a:pt x="430826" y="66030"/>
                </a:lnTo>
                <a:lnTo>
                  <a:pt x="419675" y="66030"/>
                </a:lnTo>
                <a:lnTo>
                  <a:pt x="418477" y="50385"/>
                </a:lnTo>
                <a:lnTo>
                  <a:pt x="418211" y="47731"/>
                </a:lnTo>
                <a:lnTo>
                  <a:pt x="417423" y="42803"/>
                </a:lnTo>
                <a:lnTo>
                  <a:pt x="414692" y="26572"/>
                </a:lnTo>
                <a:close/>
              </a:path>
              <a:path w="1200784" h="90805">
                <a:moveTo>
                  <a:pt x="410438" y="1299"/>
                </a:moveTo>
                <a:lnTo>
                  <a:pt x="394233" y="1299"/>
                </a:lnTo>
                <a:lnTo>
                  <a:pt x="387908" y="40809"/>
                </a:lnTo>
                <a:lnTo>
                  <a:pt x="386128" y="53924"/>
                </a:lnTo>
                <a:lnTo>
                  <a:pt x="385019" y="66065"/>
                </a:lnTo>
                <a:lnTo>
                  <a:pt x="395332" y="66065"/>
                </a:lnTo>
                <a:lnTo>
                  <a:pt x="398703" y="46524"/>
                </a:lnTo>
                <a:lnTo>
                  <a:pt x="399503" y="41609"/>
                </a:lnTo>
                <a:lnTo>
                  <a:pt x="400418" y="33621"/>
                </a:lnTo>
                <a:lnTo>
                  <a:pt x="401078" y="26572"/>
                </a:lnTo>
                <a:lnTo>
                  <a:pt x="414692" y="26572"/>
                </a:lnTo>
                <a:lnTo>
                  <a:pt x="410438" y="1299"/>
                </a:lnTo>
                <a:close/>
              </a:path>
              <a:path w="1200784" h="90805">
                <a:moveTo>
                  <a:pt x="442455" y="1299"/>
                </a:moveTo>
                <a:lnTo>
                  <a:pt x="426910" y="1299"/>
                </a:lnTo>
                <a:lnTo>
                  <a:pt x="421640" y="40809"/>
                </a:lnTo>
                <a:lnTo>
                  <a:pt x="420609" y="50880"/>
                </a:lnTo>
                <a:lnTo>
                  <a:pt x="419675" y="66030"/>
                </a:lnTo>
                <a:lnTo>
                  <a:pt x="430826" y="66030"/>
                </a:lnTo>
                <a:lnTo>
                  <a:pt x="442455" y="1299"/>
                </a:lnTo>
                <a:close/>
              </a:path>
              <a:path w="1200784" h="90805">
                <a:moveTo>
                  <a:pt x="471563" y="1299"/>
                </a:moveTo>
                <a:lnTo>
                  <a:pt x="453517" y="1299"/>
                </a:lnTo>
                <a:lnTo>
                  <a:pt x="453517" y="90022"/>
                </a:lnTo>
                <a:lnTo>
                  <a:pt x="471563" y="90022"/>
                </a:lnTo>
                <a:lnTo>
                  <a:pt x="471563" y="1299"/>
                </a:lnTo>
                <a:close/>
              </a:path>
              <a:path w="1200784" h="90805">
                <a:moveTo>
                  <a:pt x="496735" y="62361"/>
                </a:moveTo>
                <a:lnTo>
                  <a:pt x="482384" y="67416"/>
                </a:lnTo>
                <a:lnTo>
                  <a:pt x="487703" y="81685"/>
                </a:lnTo>
                <a:lnTo>
                  <a:pt x="497490" y="89540"/>
                </a:lnTo>
                <a:lnTo>
                  <a:pt x="515619" y="88415"/>
                </a:lnTo>
                <a:lnTo>
                  <a:pt x="527377" y="82632"/>
                </a:lnTo>
                <a:lnTo>
                  <a:pt x="531938" y="75391"/>
                </a:lnTo>
                <a:lnTo>
                  <a:pt x="502018" y="75391"/>
                </a:lnTo>
                <a:lnTo>
                  <a:pt x="498843" y="71937"/>
                </a:lnTo>
                <a:lnTo>
                  <a:pt x="496735" y="62361"/>
                </a:lnTo>
                <a:close/>
              </a:path>
              <a:path w="1200784" h="90805">
                <a:moveTo>
                  <a:pt x="516109" y="737"/>
                </a:moveTo>
                <a:lnTo>
                  <a:pt x="500237" y="3290"/>
                </a:lnTo>
                <a:lnTo>
                  <a:pt x="490095" y="11363"/>
                </a:lnTo>
                <a:lnTo>
                  <a:pt x="485729" y="23478"/>
                </a:lnTo>
                <a:lnTo>
                  <a:pt x="487929" y="37923"/>
                </a:lnTo>
                <a:lnTo>
                  <a:pt x="495110" y="47711"/>
                </a:lnTo>
                <a:lnTo>
                  <a:pt x="512686" y="57433"/>
                </a:lnTo>
                <a:lnTo>
                  <a:pt x="516115" y="60621"/>
                </a:lnTo>
                <a:lnTo>
                  <a:pt x="517169" y="63288"/>
                </a:lnTo>
                <a:lnTo>
                  <a:pt x="517169" y="71797"/>
                </a:lnTo>
                <a:lnTo>
                  <a:pt x="513740" y="75391"/>
                </a:lnTo>
                <a:lnTo>
                  <a:pt x="531938" y="75391"/>
                </a:lnTo>
                <a:lnTo>
                  <a:pt x="533494" y="72920"/>
                </a:lnTo>
                <a:lnTo>
                  <a:pt x="532787" y="55928"/>
                </a:lnTo>
                <a:lnTo>
                  <a:pt x="527947" y="45423"/>
                </a:lnTo>
                <a:lnTo>
                  <a:pt x="518787" y="38804"/>
                </a:lnTo>
                <a:lnTo>
                  <a:pt x="507936" y="33621"/>
                </a:lnTo>
                <a:lnTo>
                  <a:pt x="503466" y="30166"/>
                </a:lnTo>
                <a:lnTo>
                  <a:pt x="502412" y="27779"/>
                </a:lnTo>
                <a:lnTo>
                  <a:pt x="502412" y="19257"/>
                </a:lnTo>
                <a:lnTo>
                  <a:pt x="505307" y="15930"/>
                </a:lnTo>
                <a:lnTo>
                  <a:pt x="531186" y="15930"/>
                </a:lnTo>
                <a:lnTo>
                  <a:pt x="526731" y="7207"/>
                </a:lnTo>
                <a:lnTo>
                  <a:pt x="516109" y="737"/>
                </a:lnTo>
                <a:close/>
              </a:path>
              <a:path w="1200784" h="90805">
                <a:moveTo>
                  <a:pt x="531186" y="15930"/>
                </a:moveTo>
                <a:lnTo>
                  <a:pt x="515061" y="15930"/>
                </a:lnTo>
                <a:lnTo>
                  <a:pt x="518223" y="19257"/>
                </a:lnTo>
                <a:lnTo>
                  <a:pt x="519938" y="26306"/>
                </a:lnTo>
                <a:lnTo>
                  <a:pt x="533501" y="20464"/>
                </a:lnTo>
                <a:lnTo>
                  <a:pt x="531186" y="15930"/>
                </a:lnTo>
                <a:close/>
              </a:path>
              <a:path w="1200784" h="90805">
                <a:moveTo>
                  <a:pt x="557618" y="62361"/>
                </a:moveTo>
                <a:lnTo>
                  <a:pt x="543255" y="67416"/>
                </a:lnTo>
                <a:lnTo>
                  <a:pt x="548574" y="81685"/>
                </a:lnTo>
                <a:lnTo>
                  <a:pt x="558362" y="89540"/>
                </a:lnTo>
                <a:lnTo>
                  <a:pt x="576490" y="88415"/>
                </a:lnTo>
                <a:lnTo>
                  <a:pt x="588248" y="82632"/>
                </a:lnTo>
                <a:lnTo>
                  <a:pt x="592809" y="75391"/>
                </a:lnTo>
                <a:lnTo>
                  <a:pt x="562889" y="75391"/>
                </a:lnTo>
                <a:lnTo>
                  <a:pt x="559727" y="71937"/>
                </a:lnTo>
                <a:lnTo>
                  <a:pt x="557618" y="62361"/>
                </a:lnTo>
                <a:close/>
              </a:path>
              <a:path w="1200784" h="90805">
                <a:moveTo>
                  <a:pt x="576985" y="737"/>
                </a:moveTo>
                <a:lnTo>
                  <a:pt x="561111" y="3290"/>
                </a:lnTo>
                <a:lnTo>
                  <a:pt x="550968" y="11361"/>
                </a:lnTo>
                <a:lnTo>
                  <a:pt x="546601" y="23474"/>
                </a:lnTo>
                <a:lnTo>
                  <a:pt x="548800" y="37921"/>
                </a:lnTo>
                <a:lnTo>
                  <a:pt x="555979" y="47710"/>
                </a:lnTo>
                <a:lnTo>
                  <a:pt x="573557" y="57433"/>
                </a:lnTo>
                <a:lnTo>
                  <a:pt x="576986" y="60621"/>
                </a:lnTo>
                <a:lnTo>
                  <a:pt x="578040" y="63288"/>
                </a:lnTo>
                <a:lnTo>
                  <a:pt x="578040" y="71797"/>
                </a:lnTo>
                <a:lnTo>
                  <a:pt x="574611" y="75391"/>
                </a:lnTo>
                <a:lnTo>
                  <a:pt x="592809" y="75391"/>
                </a:lnTo>
                <a:lnTo>
                  <a:pt x="594365" y="72920"/>
                </a:lnTo>
                <a:lnTo>
                  <a:pt x="593658" y="55928"/>
                </a:lnTo>
                <a:lnTo>
                  <a:pt x="588818" y="45423"/>
                </a:lnTo>
                <a:lnTo>
                  <a:pt x="579658" y="38804"/>
                </a:lnTo>
                <a:lnTo>
                  <a:pt x="568820" y="33621"/>
                </a:lnTo>
                <a:lnTo>
                  <a:pt x="564337" y="30166"/>
                </a:lnTo>
                <a:lnTo>
                  <a:pt x="563283" y="27779"/>
                </a:lnTo>
                <a:lnTo>
                  <a:pt x="563283" y="19257"/>
                </a:lnTo>
                <a:lnTo>
                  <a:pt x="566178" y="15930"/>
                </a:lnTo>
                <a:lnTo>
                  <a:pt x="592058" y="15930"/>
                </a:lnTo>
                <a:lnTo>
                  <a:pt x="587606" y="7207"/>
                </a:lnTo>
                <a:lnTo>
                  <a:pt x="576985" y="737"/>
                </a:lnTo>
                <a:close/>
              </a:path>
              <a:path w="1200784" h="90805">
                <a:moveTo>
                  <a:pt x="592058" y="15930"/>
                </a:moveTo>
                <a:lnTo>
                  <a:pt x="575932" y="15930"/>
                </a:lnTo>
                <a:lnTo>
                  <a:pt x="579094" y="19257"/>
                </a:lnTo>
                <a:lnTo>
                  <a:pt x="580809" y="26306"/>
                </a:lnTo>
                <a:lnTo>
                  <a:pt x="594372" y="20464"/>
                </a:lnTo>
                <a:lnTo>
                  <a:pt x="592058" y="15930"/>
                </a:lnTo>
                <a:close/>
              </a:path>
              <a:path w="1200784" h="90805">
                <a:moveTo>
                  <a:pt x="653542" y="1299"/>
                </a:moveTo>
                <a:lnTo>
                  <a:pt x="607682" y="1299"/>
                </a:lnTo>
                <a:lnTo>
                  <a:pt x="607682" y="90022"/>
                </a:lnTo>
                <a:lnTo>
                  <a:pt x="653542" y="90022"/>
                </a:lnTo>
                <a:lnTo>
                  <a:pt x="653542" y="74464"/>
                </a:lnTo>
                <a:lnTo>
                  <a:pt x="625741" y="74464"/>
                </a:lnTo>
                <a:lnTo>
                  <a:pt x="625741" y="52252"/>
                </a:lnTo>
                <a:lnTo>
                  <a:pt x="647077" y="52252"/>
                </a:lnTo>
                <a:lnTo>
                  <a:pt x="647077" y="37482"/>
                </a:lnTo>
                <a:lnTo>
                  <a:pt x="625741" y="37482"/>
                </a:lnTo>
                <a:lnTo>
                  <a:pt x="625741" y="16870"/>
                </a:lnTo>
                <a:lnTo>
                  <a:pt x="653542" y="16870"/>
                </a:lnTo>
                <a:lnTo>
                  <a:pt x="653542" y="1299"/>
                </a:lnTo>
                <a:close/>
              </a:path>
              <a:path w="1200784" h="90805">
                <a:moveTo>
                  <a:pt x="683183" y="1299"/>
                </a:moveTo>
                <a:lnTo>
                  <a:pt x="665530" y="1299"/>
                </a:lnTo>
                <a:lnTo>
                  <a:pt x="665530" y="90022"/>
                </a:lnTo>
                <a:lnTo>
                  <a:pt x="680161" y="90022"/>
                </a:lnTo>
                <a:lnTo>
                  <a:pt x="680056" y="49991"/>
                </a:lnTo>
                <a:lnTo>
                  <a:pt x="679730" y="42003"/>
                </a:lnTo>
                <a:lnTo>
                  <a:pt x="678777" y="27435"/>
                </a:lnTo>
                <a:lnTo>
                  <a:pt x="692406" y="27435"/>
                </a:lnTo>
                <a:lnTo>
                  <a:pt x="683183" y="1299"/>
                </a:lnTo>
                <a:close/>
              </a:path>
              <a:path w="1200784" h="90805">
                <a:moveTo>
                  <a:pt x="692406" y="27435"/>
                </a:moveTo>
                <a:lnTo>
                  <a:pt x="678777" y="27435"/>
                </a:lnTo>
                <a:lnTo>
                  <a:pt x="680554" y="34421"/>
                </a:lnTo>
                <a:lnTo>
                  <a:pt x="682002" y="39742"/>
                </a:lnTo>
                <a:lnTo>
                  <a:pt x="683844" y="44670"/>
                </a:lnTo>
                <a:lnTo>
                  <a:pt x="700443" y="90022"/>
                </a:lnTo>
                <a:lnTo>
                  <a:pt x="715073" y="90022"/>
                </a:lnTo>
                <a:lnTo>
                  <a:pt x="715073" y="57811"/>
                </a:lnTo>
                <a:lnTo>
                  <a:pt x="701654" y="57811"/>
                </a:lnTo>
                <a:lnTo>
                  <a:pt x="699795" y="49991"/>
                </a:lnTo>
                <a:lnTo>
                  <a:pt x="698728" y="45597"/>
                </a:lnTo>
                <a:lnTo>
                  <a:pt x="697547" y="42003"/>
                </a:lnTo>
                <a:lnTo>
                  <a:pt x="692406" y="27435"/>
                </a:lnTo>
                <a:close/>
              </a:path>
              <a:path w="1200784" h="90805">
                <a:moveTo>
                  <a:pt x="715073" y="1299"/>
                </a:moveTo>
                <a:lnTo>
                  <a:pt x="700443" y="1299"/>
                </a:lnTo>
                <a:lnTo>
                  <a:pt x="700505" y="34421"/>
                </a:lnTo>
                <a:lnTo>
                  <a:pt x="700815" y="43543"/>
                </a:lnTo>
                <a:lnTo>
                  <a:pt x="701654" y="57811"/>
                </a:lnTo>
                <a:lnTo>
                  <a:pt x="715073" y="57811"/>
                </a:lnTo>
                <a:lnTo>
                  <a:pt x="715073" y="1299"/>
                </a:lnTo>
                <a:close/>
              </a:path>
              <a:path w="1200784" h="90805">
                <a:moveTo>
                  <a:pt x="740105" y="62361"/>
                </a:moveTo>
                <a:lnTo>
                  <a:pt x="725741" y="67416"/>
                </a:lnTo>
                <a:lnTo>
                  <a:pt x="731067" y="81682"/>
                </a:lnTo>
                <a:lnTo>
                  <a:pt x="740854" y="89538"/>
                </a:lnTo>
                <a:lnTo>
                  <a:pt x="758979" y="88414"/>
                </a:lnTo>
                <a:lnTo>
                  <a:pt x="770739" y="82634"/>
                </a:lnTo>
                <a:lnTo>
                  <a:pt x="775306" y="75391"/>
                </a:lnTo>
                <a:lnTo>
                  <a:pt x="745375" y="75391"/>
                </a:lnTo>
                <a:lnTo>
                  <a:pt x="742213" y="71937"/>
                </a:lnTo>
                <a:lnTo>
                  <a:pt x="740105" y="62361"/>
                </a:lnTo>
                <a:close/>
              </a:path>
              <a:path w="1200784" h="90805">
                <a:moveTo>
                  <a:pt x="759478" y="737"/>
                </a:moveTo>
                <a:lnTo>
                  <a:pt x="743606" y="3289"/>
                </a:lnTo>
                <a:lnTo>
                  <a:pt x="733460" y="11359"/>
                </a:lnTo>
                <a:lnTo>
                  <a:pt x="729088" y="23469"/>
                </a:lnTo>
                <a:lnTo>
                  <a:pt x="731286" y="37916"/>
                </a:lnTo>
                <a:lnTo>
                  <a:pt x="738464" y="47704"/>
                </a:lnTo>
                <a:lnTo>
                  <a:pt x="756056" y="57433"/>
                </a:lnTo>
                <a:lnTo>
                  <a:pt x="759472" y="60621"/>
                </a:lnTo>
                <a:lnTo>
                  <a:pt x="760526" y="63288"/>
                </a:lnTo>
                <a:lnTo>
                  <a:pt x="760526" y="71797"/>
                </a:lnTo>
                <a:lnTo>
                  <a:pt x="757110" y="75391"/>
                </a:lnTo>
                <a:lnTo>
                  <a:pt x="775306" y="75391"/>
                </a:lnTo>
                <a:lnTo>
                  <a:pt x="776861" y="72925"/>
                </a:lnTo>
                <a:lnTo>
                  <a:pt x="776157" y="55932"/>
                </a:lnTo>
                <a:lnTo>
                  <a:pt x="771319" y="45426"/>
                </a:lnTo>
                <a:lnTo>
                  <a:pt x="762162" y="38807"/>
                </a:lnTo>
                <a:lnTo>
                  <a:pt x="751306" y="33621"/>
                </a:lnTo>
                <a:lnTo>
                  <a:pt x="746823" y="30166"/>
                </a:lnTo>
                <a:lnTo>
                  <a:pt x="745769" y="27779"/>
                </a:lnTo>
                <a:lnTo>
                  <a:pt x="745769" y="19257"/>
                </a:lnTo>
                <a:lnTo>
                  <a:pt x="748677" y="15930"/>
                </a:lnTo>
                <a:lnTo>
                  <a:pt x="774554" y="15930"/>
                </a:lnTo>
                <a:lnTo>
                  <a:pt x="770096" y="7207"/>
                </a:lnTo>
                <a:lnTo>
                  <a:pt x="759478" y="737"/>
                </a:lnTo>
                <a:close/>
              </a:path>
              <a:path w="1200784" h="90805">
                <a:moveTo>
                  <a:pt x="774554" y="15930"/>
                </a:moveTo>
                <a:lnTo>
                  <a:pt x="758418" y="15930"/>
                </a:lnTo>
                <a:lnTo>
                  <a:pt x="761580" y="19257"/>
                </a:lnTo>
                <a:lnTo>
                  <a:pt x="763295" y="26306"/>
                </a:lnTo>
                <a:lnTo>
                  <a:pt x="776871" y="20464"/>
                </a:lnTo>
                <a:lnTo>
                  <a:pt x="774554" y="15930"/>
                </a:lnTo>
                <a:close/>
              </a:path>
              <a:path w="1200784" h="90805">
                <a:moveTo>
                  <a:pt x="817983" y="0"/>
                </a:moveTo>
                <a:lnTo>
                  <a:pt x="805800" y="2558"/>
                </a:lnTo>
                <a:lnTo>
                  <a:pt x="796788" y="10144"/>
                </a:lnTo>
                <a:lnTo>
                  <a:pt x="790965" y="22575"/>
                </a:lnTo>
                <a:lnTo>
                  <a:pt x="788354" y="39671"/>
                </a:lnTo>
                <a:lnTo>
                  <a:pt x="789580" y="60382"/>
                </a:lnTo>
                <a:lnTo>
                  <a:pt x="793460" y="75518"/>
                </a:lnTo>
                <a:lnTo>
                  <a:pt x="799957" y="85414"/>
                </a:lnTo>
                <a:lnTo>
                  <a:pt x="809089" y="90481"/>
                </a:lnTo>
                <a:lnTo>
                  <a:pt x="825258" y="89285"/>
                </a:lnTo>
                <a:lnTo>
                  <a:pt x="834526" y="83556"/>
                </a:lnTo>
                <a:lnTo>
                  <a:pt x="838441" y="75518"/>
                </a:lnTo>
                <a:lnTo>
                  <a:pt x="816787" y="75518"/>
                </a:lnTo>
                <a:lnTo>
                  <a:pt x="809990" y="71353"/>
                </a:lnTo>
                <a:lnTo>
                  <a:pt x="807452" y="56031"/>
                </a:lnTo>
                <a:lnTo>
                  <a:pt x="808072" y="32391"/>
                </a:lnTo>
                <a:lnTo>
                  <a:pt x="810538" y="20109"/>
                </a:lnTo>
                <a:lnTo>
                  <a:pt x="815345" y="15952"/>
                </a:lnTo>
                <a:lnTo>
                  <a:pt x="823912" y="15803"/>
                </a:lnTo>
                <a:lnTo>
                  <a:pt x="839989" y="15803"/>
                </a:lnTo>
                <a:lnTo>
                  <a:pt x="839190" y="13936"/>
                </a:lnTo>
                <a:lnTo>
                  <a:pt x="830936" y="3838"/>
                </a:lnTo>
                <a:lnTo>
                  <a:pt x="817983" y="0"/>
                </a:lnTo>
                <a:close/>
              </a:path>
              <a:path w="1200784" h="90805">
                <a:moveTo>
                  <a:pt x="827074" y="57827"/>
                </a:moveTo>
                <a:lnTo>
                  <a:pt x="825881" y="71530"/>
                </a:lnTo>
                <a:lnTo>
                  <a:pt x="823518" y="75518"/>
                </a:lnTo>
                <a:lnTo>
                  <a:pt x="838441" y="75518"/>
                </a:lnTo>
                <a:lnTo>
                  <a:pt x="840289" y="71723"/>
                </a:lnTo>
                <a:lnTo>
                  <a:pt x="842326" y="59418"/>
                </a:lnTo>
                <a:lnTo>
                  <a:pt x="827074" y="57827"/>
                </a:lnTo>
                <a:close/>
              </a:path>
              <a:path w="1200784" h="90805">
                <a:moveTo>
                  <a:pt x="839989" y="15803"/>
                </a:moveTo>
                <a:lnTo>
                  <a:pt x="823912" y="15803"/>
                </a:lnTo>
                <a:lnTo>
                  <a:pt x="826541" y="21124"/>
                </a:lnTo>
                <a:lnTo>
                  <a:pt x="827074" y="35488"/>
                </a:lnTo>
                <a:lnTo>
                  <a:pt x="843013" y="34154"/>
                </a:lnTo>
                <a:lnTo>
                  <a:pt x="842352" y="24451"/>
                </a:lnTo>
                <a:lnTo>
                  <a:pt x="841298" y="18863"/>
                </a:lnTo>
                <a:lnTo>
                  <a:pt x="839989" y="15803"/>
                </a:lnTo>
                <a:close/>
              </a:path>
              <a:path w="1200784" h="90805">
                <a:moveTo>
                  <a:pt x="873975" y="1299"/>
                </a:moveTo>
                <a:lnTo>
                  <a:pt x="855929" y="1299"/>
                </a:lnTo>
                <a:lnTo>
                  <a:pt x="855929" y="90022"/>
                </a:lnTo>
                <a:lnTo>
                  <a:pt x="873975" y="90022"/>
                </a:lnTo>
                <a:lnTo>
                  <a:pt x="873975" y="51845"/>
                </a:lnTo>
                <a:lnTo>
                  <a:pt x="905471" y="51845"/>
                </a:lnTo>
                <a:lnTo>
                  <a:pt x="905471" y="36288"/>
                </a:lnTo>
                <a:lnTo>
                  <a:pt x="873975" y="36288"/>
                </a:lnTo>
                <a:lnTo>
                  <a:pt x="873975" y="1299"/>
                </a:lnTo>
                <a:close/>
              </a:path>
              <a:path w="1200784" h="90805">
                <a:moveTo>
                  <a:pt x="905471" y="51845"/>
                </a:moveTo>
                <a:lnTo>
                  <a:pt x="887412" y="51845"/>
                </a:lnTo>
                <a:lnTo>
                  <a:pt x="887412" y="90022"/>
                </a:lnTo>
                <a:lnTo>
                  <a:pt x="905471" y="90022"/>
                </a:lnTo>
                <a:lnTo>
                  <a:pt x="905471" y="51845"/>
                </a:lnTo>
                <a:close/>
              </a:path>
              <a:path w="1200784" h="90805">
                <a:moveTo>
                  <a:pt x="905471" y="1299"/>
                </a:moveTo>
                <a:lnTo>
                  <a:pt x="887412" y="1299"/>
                </a:lnTo>
                <a:lnTo>
                  <a:pt x="887412" y="36288"/>
                </a:lnTo>
                <a:lnTo>
                  <a:pt x="905471" y="36288"/>
                </a:lnTo>
                <a:lnTo>
                  <a:pt x="905471" y="1299"/>
                </a:lnTo>
                <a:close/>
              </a:path>
              <a:path w="1200784" h="90805">
                <a:moveTo>
                  <a:pt x="954747" y="1299"/>
                </a:moveTo>
                <a:lnTo>
                  <a:pt x="936040" y="1299"/>
                </a:lnTo>
                <a:lnTo>
                  <a:pt x="915873" y="90022"/>
                </a:lnTo>
                <a:lnTo>
                  <a:pt x="931951" y="90022"/>
                </a:lnTo>
                <a:lnTo>
                  <a:pt x="935507" y="70870"/>
                </a:lnTo>
                <a:lnTo>
                  <a:pt x="970352" y="70870"/>
                </a:lnTo>
                <a:lnTo>
                  <a:pt x="967131" y="56506"/>
                </a:lnTo>
                <a:lnTo>
                  <a:pt x="937348" y="56506"/>
                </a:lnTo>
                <a:lnTo>
                  <a:pt x="942098" y="32033"/>
                </a:lnTo>
                <a:lnTo>
                  <a:pt x="942921" y="27512"/>
                </a:lnTo>
                <a:lnTo>
                  <a:pt x="944206" y="17936"/>
                </a:lnTo>
                <a:lnTo>
                  <a:pt x="958479" y="17936"/>
                </a:lnTo>
                <a:lnTo>
                  <a:pt x="954747" y="1299"/>
                </a:lnTo>
                <a:close/>
              </a:path>
              <a:path w="1200784" h="90805">
                <a:moveTo>
                  <a:pt x="970352" y="70870"/>
                </a:moveTo>
                <a:lnTo>
                  <a:pt x="952906" y="70870"/>
                </a:lnTo>
                <a:lnTo>
                  <a:pt x="956462" y="90022"/>
                </a:lnTo>
                <a:lnTo>
                  <a:pt x="974648" y="90022"/>
                </a:lnTo>
                <a:lnTo>
                  <a:pt x="970352" y="70870"/>
                </a:lnTo>
                <a:close/>
              </a:path>
              <a:path w="1200784" h="90805">
                <a:moveTo>
                  <a:pt x="958479" y="17936"/>
                </a:moveTo>
                <a:lnTo>
                  <a:pt x="944206" y="17936"/>
                </a:lnTo>
                <a:lnTo>
                  <a:pt x="944600" y="24718"/>
                </a:lnTo>
                <a:lnTo>
                  <a:pt x="944867" y="27512"/>
                </a:lnTo>
                <a:lnTo>
                  <a:pt x="946048" y="32833"/>
                </a:lnTo>
                <a:lnTo>
                  <a:pt x="950925" y="56506"/>
                </a:lnTo>
                <a:lnTo>
                  <a:pt x="967131" y="56506"/>
                </a:lnTo>
                <a:lnTo>
                  <a:pt x="958479" y="17936"/>
                </a:lnTo>
                <a:close/>
              </a:path>
              <a:path w="1200784" h="90805">
                <a:moveTo>
                  <a:pt x="1027214" y="1299"/>
                </a:moveTo>
                <a:lnTo>
                  <a:pt x="983996" y="1299"/>
                </a:lnTo>
                <a:lnTo>
                  <a:pt x="983996" y="90022"/>
                </a:lnTo>
                <a:lnTo>
                  <a:pt x="1002055" y="90022"/>
                </a:lnTo>
                <a:lnTo>
                  <a:pt x="1002055" y="54639"/>
                </a:lnTo>
                <a:lnTo>
                  <a:pt x="1021422" y="54639"/>
                </a:lnTo>
                <a:lnTo>
                  <a:pt x="1021422" y="39882"/>
                </a:lnTo>
                <a:lnTo>
                  <a:pt x="1002055" y="39882"/>
                </a:lnTo>
                <a:lnTo>
                  <a:pt x="1002055" y="16870"/>
                </a:lnTo>
                <a:lnTo>
                  <a:pt x="1027214" y="16870"/>
                </a:lnTo>
                <a:lnTo>
                  <a:pt x="1027214" y="1299"/>
                </a:lnTo>
                <a:close/>
              </a:path>
              <a:path w="1200784" h="90805">
                <a:moveTo>
                  <a:pt x="1067142" y="18063"/>
                </a:moveTo>
                <a:lnTo>
                  <a:pt x="1049083" y="18063"/>
                </a:lnTo>
                <a:lnTo>
                  <a:pt x="1049083" y="90022"/>
                </a:lnTo>
                <a:lnTo>
                  <a:pt x="1067142" y="90022"/>
                </a:lnTo>
                <a:lnTo>
                  <a:pt x="1067142" y="18063"/>
                </a:lnTo>
                <a:close/>
              </a:path>
              <a:path w="1200784" h="90805">
                <a:moveTo>
                  <a:pt x="1082027" y="1299"/>
                </a:moveTo>
                <a:lnTo>
                  <a:pt x="1034732" y="1299"/>
                </a:lnTo>
                <a:lnTo>
                  <a:pt x="1034732" y="18063"/>
                </a:lnTo>
                <a:lnTo>
                  <a:pt x="1082027" y="18063"/>
                </a:lnTo>
                <a:lnTo>
                  <a:pt x="1082027" y="1299"/>
                </a:lnTo>
                <a:close/>
              </a:path>
              <a:path w="1200784" h="90805">
                <a:moveTo>
                  <a:pt x="1139088" y="1299"/>
                </a:moveTo>
                <a:lnTo>
                  <a:pt x="1093228" y="1299"/>
                </a:lnTo>
                <a:lnTo>
                  <a:pt x="1093228" y="90022"/>
                </a:lnTo>
                <a:lnTo>
                  <a:pt x="1139088" y="90022"/>
                </a:lnTo>
                <a:lnTo>
                  <a:pt x="1139088" y="74464"/>
                </a:lnTo>
                <a:lnTo>
                  <a:pt x="1111275" y="74464"/>
                </a:lnTo>
                <a:lnTo>
                  <a:pt x="1111275" y="52252"/>
                </a:lnTo>
                <a:lnTo>
                  <a:pt x="1132624" y="52252"/>
                </a:lnTo>
                <a:lnTo>
                  <a:pt x="1132624" y="37482"/>
                </a:lnTo>
                <a:lnTo>
                  <a:pt x="1111275" y="37482"/>
                </a:lnTo>
                <a:lnTo>
                  <a:pt x="1111275" y="16870"/>
                </a:lnTo>
                <a:lnTo>
                  <a:pt x="1139088" y="16870"/>
                </a:lnTo>
                <a:lnTo>
                  <a:pt x="1139088" y="1299"/>
                </a:lnTo>
                <a:close/>
              </a:path>
              <a:path w="1200784" h="90805">
                <a:moveTo>
                  <a:pt x="1168730" y="1299"/>
                </a:moveTo>
                <a:lnTo>
                  <a:pt x="1151077" y="1299"/>
                </a:lnTo>
                <a:lnTo>
                  <a:pt x="1151077" y="90022"/>
                </a:lnTo>
                <a:lnTo>
                  <a:pt x="1165694" y="90022"/>
                </a:lnTo>
                <a:lnTo>
                  <a:pt x="1165694" y="52645"/>
                </a:lnTo>
                <a:lnTo>
                  <a:pt x="1165265" y="42003"/>
                </a:lnTo>
                <a:lnTo>
                  <a:pt x="1164322" y="27434"/>
                </a:lnTo>
                <a:lnTo>
                  <a:pt x="1177952" y="27434"/>
                </a:lnTo>
                <a:lnTo>
                  <a:pt x="1168730" y="1299"/>
                </a:lnTo>
                <a:close/>
              </a:path>
              <a:path w="1200784" h="90805">
                <a:moveTo>
                  <a:pt x="1177952" y="27434"/>
                </a:moveTo>
                <a:lnTo>
                  <a:pt x="1164322" y="27434"/>
                </a:lnTo>
                <a:lnTo>
                  <a:pt x="1166088" y="34421"/>
                </a:lnTo>
                <a:lnTo>
                  <a:pt x="1167549" y="39742"/>
                </a:lnTo>
                <a:lnTo>
                  <a:pt x="1169390" y="44670"/>
                </a:lnTo>
                <a:lnTo>
                  <a:pt x="1185989" y="90022"/>
                </a:lnTo>
                <a:lnTo>
                  <a:pt x="1200619" y="90022"/>
                </a:lnTo>
                <a:lnTo>
                  <a:pt x="1200619" y="57811"/>
                </a:lnTo>
                <a:lnTo>
                  <a:pt x="1187200" y="57811"/>
                </a:lnTo>
                <a:lnTo>
                  <a:pt x="1184275" y="45597"/>
                </a:lnTo>
                <a:lnTo>
                  <a:pt x="1183093" y="42003"/>
                </a:lnTo>
                <a:lnTo>
                  <a:pt x="1177952" y="27434"/>
                </a:lnTo>
                <a:close/>
              </a:path>
              <a:path w="1200784" h="90805">
                <a:moveTo>
                  <a:pt x="1200619" y="1299"/>
                </a:moveTo>
                <a:lnTo>
                  <a:pt x="1185989" y="1299"/>
                </a:lnTo>
                <a:lnTo>
                  <a:pt x="1186052" y="34421"/>
                </a:lnTo>
                <a:lnTo>
                  <a:pt x="1186361" y="43543"/>
                </a:lnTo>
                <a:lnTo>
                  <a:pt x="1187200" y="57811"/>
                </a:lnTo>
                <a:lnTo>
                  <a:pt x="1200619" y="57811"/>
                </a:lnTo>
                <a:lnTo>
                  <a:pt x="1200619" y="12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575689" y="626300"/>
            <a:ext cx="588010" cy="113030"/>
          </a:xfrm>
          <a:custGeom>
            <a:avLst/>
            <a:gdLst/>
            <a:ahLst/>
            <a:cxnLst/>
            <a:rect l="l" t="t" r="r" b="b"/>
            <a:pathLst>
              <a:path w="588009" h="113029">
                <a:moveTo>
                  <a:pt x="10020" y="22212"/>
                </a:moveTo>
                <a:lnTo>
                  <a:pt x="0" y="22212"/>
                </a:lnTo>
                <a:lnTo>
                  <a:pt x="0" y="110934"/>
                </a:lnTo>
                <a:lnTo>
                  <a:pt x="10020" y="110934"/>
                </a:lnTo>
                <a:lnTo>
                  <a:pt x="10020" y="22212"/>
                </a:lnTo>
                <a:close/>
              </a:path>
              <a:path w="588009" h="113029">
                <a:moveTo>
                  <a:pt x="42824" y="22212"/>
                </a:moveTo>
                <a:lnTo>
                  <a:pt x="30835" y="22212"/>
                </a:lnTo>
                <a:lnTo>
                  <a:pt x="30835" y="110934"/>
                </a:lnTo>
                <a:lnTo>
                  <a:pt x="39789" y="110934"/>
                </a:lnTo>
                <a:lnTo>
                  <a:pt x="39268" y="34975"/>
                </a:lnTo>
                <a:lnTo>
                  <a:pt x="47934" y="34975"/>
                </a:lnTo>
                <a:lnTo>
                  <a:pt x="42824" y="22212"/>
                </a:lnTo>
                <a:close/>
              </a:path>
              <a:path w="588009" h="113029">
                <a:moveTo>
                  <a:pt x="47934" y="34975"/>
                </a:moveTo>
                <a:lnTo>
                  <a:pt x="39268" y="34975"/>
                </a:lnTo>
                <a:lnTo>
                  <a:pt x="69303" y="110934"/>
                </a:lnTo>
                <a:lnTo>
                  <a:pt x="79057" y="110934"/>
                </a:lnTo>
                <a:lnTo>
                  <a:pt x="79057" y="91643"/>
                </a:lnTo>
                <a:lnTo>
                  <a:pt x="70624" y="91643"/>
                </a:lnTo>
                <a:lnTo>
                  <a:pt x="47934" y="34975"/>
                </a:lnTo>
                <a:close/>
              </a:path>
              <a:path w="588009" h="113029">
                <a:moveTo>
                  <a:pt x="79057" y="22212"/>
                </a:moveTo>
                <a:lnTo>
                  <a:pt x="70103" y="22212"/>
                </a:lnTo>
                <a:lnTo>
                  <a:pt x="70624" y="91643"/>
                </a:lnTo>
                <a:lnTo>
                  <a:pt x="79057" y="91643"/>
                </a:lnTo>
                <a:lnTo>
                  <a:pt x="79057" y="22212"/>
                </a:lnTo>
                <a:close/>
              </a:path>
              <a:path w="588009" h="113029">
                <a:moveTo>
                  <a:pt x="102514" y="86194"/>
                </a:moveTo>
                <a:lnTo>
                  <a:pt x="93281" y="88582"/>
                </a:lnTo>
                <a:lnTo>
                  <a:pt x="98565" y="102709"/>
                </a:lnTo>
                <a:lnTo>
                  <a:pt x="108454" y="110697"/>
                </a:lnTo>
                <a:lnTo>
                  <a:pt x="126232" y="109402"/>
                </a:lnTo>
                <a:lnTo>
                  <a:pt x="135812" y="103886"/>
                </a:lnTo>
                <a:lnTo>
                  <a:pt x="110147" y="103886"/>
                </a:lnTo>
                <a:lnTo>
                  <a:pt x="104482" y="97764"/>
                </a:lnTo>
                <a:lnTo>
                  <a:pt x="102514" y="86194"/>
                </a:lnTo>
                <a:close/>
              </a:path>
              <a:path w="588009" h="113029">
                <a:moveTo>
                  <a:pt x="124882" y="21408"/>
                </a:moveTo>
                <a:lnTo>
                  <a:pt x="108632" y="23947"/>
                </a:lnTo>
                <a:lnTo>
                  <a:pt x="99239" y="32236"/>
                </a:lnTo>
                <a:lnTo>
                  <a:pt x="98200" y="50229"/>
                </a:lnTo>
                <a:lnTo>
                  <a:pt x="101285" y="59410"/>
                </a:lnTo>
                <a:lnTo>
                  <a:pt x="107518" y="64909"/>
                </a:lnTo>
                <a:lnTo>
                  <a:pt x="108699" y="65443"/>
                </a:lnTo>
                <a:lnTo>
                  <a:pt x="120167" y="71158"/>
                </a:lnTo>
                <a:lnTo>
                  <a:pt x="129781" y="75819"/>
                </a:lnTo>
                <a:lnTo>
                  <a:pt x="132549" y="79667"/>
                </a:lnTo>
                <a:lnTo>
                  <a:pt x="132549" y="97891"/>
                </a:lnTo>
                <a:lnTo>
                  <a:pt x="127419" y="103886"/>
                </a:lnTo>
                <a:lnTo>
                  <a:pt x="135812" y="103886"/>
                </a:lnTo>
                <a:lnTo>
                  <a:pt x="137242" y="103062"/>
                </a:lnTo>
                <a:lnTo>
                  <a:pt x="142224" y="92773"/>
                </a:lnTo>
                <a:lnTo>
                  <a:pt x="140699" y="77897"/>
                </a:lnTo>
                <a:lnTo>
                  <a:pt x="134264" y="68427"/>
                </a:lnTo>
                <a:lnTo>
                  <a:pt x="116346" y="58454"/>
                </a:lnTo>
                <a:lnTo>
                  <a:pt x="111618" y="55412"/>
                </a:lnTo>
                <a:lnTo>
                  <a:pt x="107784" y="52539"/>
                </a:lnTo>
                <a:lnTo>
                  <a:pt x="105930" y="48818"/>
                </a:lnTo>
                <a:lnTo>
                  <a:pt x="105930" y="35115"/>
                </a:lnTo>
                <a:lnTo>
                  <a:pt x="110807" y="29260"/>
                </a:lnTo>
                <a:lnTo>
                  <a:pt x="135640" y="29260"/>
                </a:lnTo>
                <a:lnTo>
                  <a:pt x="135165" y="28194"/>
                </a:lnTo>
                <a:lnTo>
                  <a:pt x="124882" y="21408"/>
                </a:lnTo>
                <a:close/>
              </a:path>
              <a:path w="588009" h="113029">
                <a:moveTo>
                  <a:pt x="135640" y="29260"/>
                </a:moveTo>
                <a:lnTo>
                  <a:pt x="125437" y="29260"/>
                </a:lnTo>
                <a:lnTo>
                  <a:pt x="130048" y="34188"/>
                </a:lnTo>
                <a:lnTo>
                  <a:pt x="132156" y="44297"/>
                </a:lnTo>
                <a:lnTo>
                  <a:pt x="141376" y="42163"/>
                </a:lnTo>
                <a:lnTo>
                  <a:pt x="135640" y="29260"/>
                </a:lnTo>
                <a:close/>
              </a:path>
              <a:path w="588009" h="113029">
                <a:moveTo>
                  <a:pt x="176961" y="30861"/>
                </a:moveTo>
                <a:lnTo>
                  <a:pt x="166941" y="30861"/>
                </a:lnTo>
                <a:lnTo>
                  <a:pt x="166941" y="110934"/>
                </a:lnTo>
                <a:lnTo>
                  <a:pt x="176961" y="110934"/>
                </a:lnTo>
                <a:lnTo>
                  <a:pt x="176961" y="30861"/>
                </a:lnTo>
                <a:close/>
              </a:path>
              <a:path w="588009" h="113029">
                <a:moveTo>
                  <a:pt x="194221" y="22212"/>
                </a:moveTo>
                <a:lnTo>
                  <a:pt x="150075" y="22212"/>
                </a:lnTo>
                <a:lnTo>
                  <a:pt x="150075" y="30861"/>
                </a:lnTo>
                <a:lnTo>
                  <a:pt x="194221" y="30861"/>
                </a:lnTo>
                <a:lnTo>
                  <a:pt x="194221" y="22212"/>
                </a:lnTo>
                <a:close/>
              </a:path>
              <a:path w="588009" h="113029">
                <a:moveTo>
                  <a:pt x="217411" y="22212"/>
                </a:moveTo>
                <a:lnTo>
                  <a:pt x="207391" y="22212"/>
                </a:lnTo>
                <a:lnTo>
                  <a:pt x="207391" y="110934"/>
                </a:lnTo>
                <a:lnTo>
                  <a:pt x="217411" y="110934"/>
                </a:lnTo>
                <a:lnTo>
                  <a:pt x="217411" y="22212"/>
                </a:lnTo>
                <a:close/>
              </a:path>
              <a:path w="588009" h="113029">
                <a:moveTo>
                  <a:pt x="257327" y="30861"/>
                </a:moveTo>
                <a:lnTo>
                  <a:pt x="247307" y="30861"/>
                </a:lnTo>
                <a:lnTo>
                  <a:pt x="247307" y="110934"/>
                </a:lnTo>
                <a:lnTo>
                  <a:pt x="257327" y="110934"/>
                </a:lnTo>
                <a:lnTo>
                  <a:pt x="257327" y="30861"/>
                </a:lnTo>
                <a:close/>
              </a:path>
              <a:path w="588009" h="113029">
                <a:moveTo>
                  <a:pt x="274586" y="22212"/>
                </a:moveTo>
                <a:lnTo>
                  <a:pt x="230441" y="22212"/>
                </a:lnTo>
                <a:lnTo>
                  <a:pt x="230441" y="30861"/>
                </a:lnTo>
                <a:lnTo>
                  <a:pt x="274586" y="30861"/>
                </a:lnTo>
                <a:lnTo>
                  <a:pt x="274586" y="22212"/>
                </a:lnTo>
                <a:close/>
              </a:path>
              <a:path w="588009" h="113029">
                <a:moveTo>
                  <a:pt x="296989" y="22212"/>
                </a:moveTo>
                <a:lnTo>
                  <a:pt x="286969" y="22212"/>
                </a:lnTo>
                <a:lnTo>
                  <a:pt x="286969" y="96037"/>
                </a:lnTo>
                <a:lnTo>
                  <a:pt x="287896" y="100825"/>
                </a:lnTo>
                <a:lnTo>
                  <a:pt x="290931" y="105346"/>
                </a:lnTo>
                <a:lnTo>
                  <a:pt x="294220" y="109867"/>
                </a:lnTo>
                <a:lnTo>
                  <a:pt x="300545" y="112522"/>
                </a:lnTo>
                <a:lnTo>
                  <a:pt x="317017" y="112522"/>
                </a:lnTo>
                <a:lnTo>
                  <a:pt x="322948" y="110134"/>
                </a:lnTo>
                <a:lnTo>
                  <a:pt x="326631" y="105206"/>
                </a:lnTo>
                <a:lnTo>
                  <a:pt x="327650" y="103886"/>
                </a:lnTo>
                <a:lnTo>
                  <a:pt x="299618" y="103886"/>
                </a:lnTo>
                <a:lnTo>
                  <a:pt x="296989" y="99758"/>
                </a:lnTo>
                <a:lnTo>
                  <a:pt x="296989" y="22212"/>
                </a:lnTo>
                <a:close/>
              </a:path>
              <a:path w="588009" h="113029">
                <a:moveTo>
                  <a:pt x="331508" y="22212"/>
                </a:moveTo>
                <a:lnTo>
                  <a:pt x="321894" y="22212"/>
                </a:lnTo>
                <a:lnTo>
                  <a:pt x="321894" y="98691"/>
                </a:lnTo>
                <a:lnTo>
                  <a:pt x="318592" y="103886"/>
                </a:lnTo>
                <a:lnTo>
                  <a:pt x="327650" y="103886"/>
                </a:lnTo>
                <a:lnTo>
                  <a:pt x="330326" y="100418"/>
                </a:lnTo>
                <a:lnTo>
                  <a:pt x="331508" y="94970"/>
                </a:lnTo>
                <a:lnTo>
                  <a:pt x="331508" y="22212"/>
                </a:lnTo>
                <a:close/>
              </a:path>
              <a:path w="588009" h="113029">
                <a:moveTo>
                  <a:pt x="370776" y="30861"/>
                </a:moveTo>
                <a:lnTo>
                  <a:pt x="360756" y="30861"/>
                </a:lnTo>
                <a:lnTo>
                  <a:pt x="360756" y="110934"/>
                </a:lnTo>
                <a:lnTo>
                  <a:pt x="370776" y="110934"/>
                </a:lnTo>
                <a:lnTo>
                  <a:pt x="370776" y="30861"/>
                </a:lnTo>
                <a:close/>
              </a:path>
              <a:path w="588009" h="113029">
                <a:moveTo>
                  <a:pt x="388035" y="22212"/>
                </a:moveTo>
                <a:lnTo>
                  <a:pt x="343890" y="22212"/>
                </a:lnTo>
                <a:lnTo>
                  <a:pt x="343890" y="30861"/>
                </a:lnTo>
                <a:lnTo>
                  <a:pt x="388035" y="30861"/>
                </a:lnTo>
                <a:lnTo>
                  <a:pt x="388035" y="22212"/>
                </a:lnTo>
                <a:close/>
              </a:path>
              <a:path w="588009" h="113029">
                <a:moveTo>
                  <a:pt x="469468" y="22212"/>
                </a:moveTo>
                <a:lnTo>
                  <a:pt x="430593" y="22212"/>
                </a:lnTo>
                <a:lnTo>
                  <a:pt x="430593" y="110934"/>
                </a:lnTo>
                <a:lnTo>
                  <a:pt x="440613" y="110934"/>
                </a:lnTo>
                <a:lnTo>
                  <a:pt x="440613" y="69570"/>
                </a:lnTo>
                <a:lnTo>
                  <a:pt x="464197" y="69570"/>
                </a:lnTo>
                <a:lnTo>
                  <a:pt x="464197" y="60921"/>
                </a:lnTo>
                <a:lnTo>
                  <a:pt x="440613" y="60921"/>
                </a:lnTo>
                <a:lnTo>
                  <a:pt x="440613" y="30861"/>
                </a:lnTo>
                <a:lnTo>
                  <a:pt x="469468" y="30861"/>
                </a:lnTo>
                <a:lnTo>
                  <a:pt x="469468" y="22212"/>
                </a:lnTo>
                <a:close/>
              </a:path>
              <a:path w="588009" h="113029">
                <a:moveTo>
                  <a:pt x="494626" y="0"/>
                </a:moveTo>
                <a:lnTo>
                  <a:pt x="487248" y="0"/>
                </a:lnTo>
                <a:lnTo>
                  <a:pt x="484225" y="3060"/>
                </a:lnTo>
                <a:lnTo>
                  <a:pt x="484225" y="10502"/>
                </a:lnTo>
                <a:lnTo>
                  <a:pt x="487248" y="13563"/>
                </a:lnTo>
                <a:lnTo>
                  <a:pt x="494626" y="13563"/>
                </a:lnTo>
                <a:lnTo>
                  <a:pt x="497662" y="10502"/>
                </a:lnTo>
                <a:lnTo>
                  <a:pt x="497662" y="3060"/>
                </a:lnTo>
                <a:lnTo>
                  <a:pt x="494626" y="0"/>
                </a:lnTo>
                <a:close/>
              </a:path>
              <a:path w="588009" h="113029">
                <a:moveTo>
                  <a:pt x="513346" y="0"/>
                </a:moveTo>
                <a:lnTo>
                  <a:pt x="505828" y="0"/>
                </a:lnTo>
                <a:lnTo>
                  <a:pt x="502805" y="3060"/>
                </a:lnTo>
                <a:lnTo>
                  <a:pt x="502805" y="10502"/>
                </a:lnTo>
                <a:lnTo>
                  <a:pt x="505828" y="13563"/>
                </a:lnTo>
                <a:lnTo>
                  <a:pt x="513207" y="13563"/>
                </a:lnTo>
                <a:lnTo>
                  <a:pt x="516242" y="10502"/>
                </a:lnTo>
                <a:lnTo>
                  <a:pt x="516242" y="3060"/>
                </a:lnTo>
                <a:lnTo>
                  <a:pt x="513346" y="0"/>
                </a:lnTo>
                <a:close/>
              </a:path>
              <a:path w="588009" h="113029">
                <a:moveTo>
                  <a:pt x="487908" y="22212"/>
                </a:moveTo>
                <a:lnTo>
                  <a:pt x="477900" y="22212"/>
                </a:lnTo>
                <a:lnTo>
                  <a:pt x="477900" y="96037"/>
                </a:lnTo>
                <a:lnTo>
                  <a:pt x="478815" y="100825"/>
                </a:lnTo>
                <a:lnTo>
                  <a:pt x="481850" y="105346"/>
                </a:lnTo>
                <a:lnTo>
                  <a:pt x="485140" y="109867"/>
                </a:lnTo>
                <a:lnTo>
                  <a:pt x="491464" y="112522"/>
                </a:lnTo>
                <a:lnTo>
                  <a:pt x="507936" y="112522"/>
                </a:lnTo>
                <a:lnTo>
                  <a:pt x="513867" y="110134"/>
                </a:lnTo>
                <a:lnTo>
                  <a:pt x="517550" y="105206"/>
                </a:lnTo>
                <a:lnTo>
                  <a:pt x="518569" y="103886"/>
                </a:lnTo>
                <a:lnTo>
                  <a:pt x="490550" y="103886"/>
                </a:lnTo>
                <a:lnTo>
                  <a:pt x="487908" y="99758"/>
                </a:lnTo>
                <a:lnTo>
                  <a:pt x="487908" y="22212"/>
                </a:lnTo>
                <a:close/>
              </a:path>
              <a:path w="588009" h="113029">
                <a:moveTo>
                  <a:pt x="522427" y="22212"/>
                </a:moveTo>
                <a:lnTo>
                  <a:pt x="512813" y="22212"/>
                </a:lnTo>
                <a:lnTo>
                  <a:pt x="512813" y="98691"/>
                </a:lnTo>
                <a:lnTo>
                  <a:pt x="509524" y="103886"/>
                </a:lnTo>
                <a:lnTo>
                  <a:pt x="518569" y="103886"/>
                </a:lnTo>
                <a:lnTo>
                  <a:pt x="521246" y="100418"/>
                </a:lnTo>
                <a:lnTo>
                  <a:pt x="522427" y="94970"/>
                </a:lnTo>
                <a:lnTo>
                  <a:pt x="522427" y="22212"/>
                </a:lnTo>
                <a:close/>
              </a:path>
              <a:path w="588009" h="113029">
                <a:moveTo>
                  <a:pt x="571576" y="22212"/>
                </a:moveTo>
                <a:lnTo>
                  <a:pt x="541794" y="22212"/>
                </a:lnTo>
                <a:lnTo>
                  <a:pt x="541794" y="110934"/>
                </a:lnTo>
                <a:lnTo>
                  <a:pt x="551815" y="110934"/>
                </a:lnTo>
                <a:lnTo>
                  <a:pt x="551815" y="72097"/>
                </a:lnTo>
                <a:lnTo>
                  <a:pt x="574516" y="72097"/>
                </a:lnTo>
                <a:lnTo>
                  <a:pt x="573824" y="70091"/>
                </a:lnTo>
                <a:lnTo>
                  <a:pt x="581255" y="63449"/>
                </a:lnTo>
                <a:lnTo>
                  <a:pt x="551815" y="63449"/>
                </a:lnTo>
                <a:lnTo>
                  <a:pt x="551815" y="30861"/>
                </a:lnTo>
                <a:lnTo>
                  <a:pt x="581762" y="30861"/>
                </a:lnTo>
                <a:lnTo>
                  <a:pt x="579882" y="28600"/>
                </a:lnTo>
                <a:lnTo>
                  <a:pt x="575665" y="23672"/>
                </a:lnTo>
                <a:lnTo>
                  <a:pt x="571576" y="22212"/>
                </a:lnTo>
                <a:close/>
              </a:path>
              <a:path w="588009" h="113029">
                <a:moveTo>
                  <a:pt x="574516" y="72097"/>
                </a:moveTo>
                <a:lnTo>
                  <a:pt x="564337" y="72097"/>
                </a:lnTo>
                <a:lnTo>
                  <a:pt x="577113" y="110934"/>
                </a:lnTo>
                <a:lnTo>
                  <a:pt x="587921" y="110934"/>
                </a:lnTo>
                <a:lnTo>
                  <a:pt x="574516" y="72097"/>
                </a:lnTo>
                <a:close/>
              </a:path>
              <a:path w="588009" h="113029">
                <a:moveTo>
                  <a:pt x="581762" y="30861"/>
                </a:moveTo>
                <a:lnTo>
                  <a:pt x="566305" y="30861"/>
                </a:lnTo>
                <a:lnTo>
                  <a:pt x="569341" y="31788"/>
                </a:lnTo>
                <a:lnTo>
                  <a:pt x="571576" y="34315"/>
                </a:lnTo>
                <a:lnTo>
                  <a:pt x="574217" y="37249"/>
                </a:lnTo>
                <a:lnTo>
                  <a:pt x="575792" y="42163"/>
                </a:lnTo>
                <a:lnTo>
                  <a:pt x="575792" y="52146"/>
                </a:lnTo>
                <a:lnTo>
                  <a:pt x="574344" y="56667"/>
                </a:lnTo>
                <a:lnTo>
                  <a:pt x="571969" y="59588"/>
                </a:lnTo>
                <a:lnTo>
                  <a:pt x="569734" y="62382"/>
                </a:lnTo>
                <a:lnTo>
                  <a:pt x="566839" y="63449"/>
                </a:lnTo>
                <a:lnTo>
                  <a:pt x="581255" y="63449"/>
                </a:lnTo>
                <a:lnTo>
                  <a:pt x="582727" y="62133"/>
                </a:lnTo>
                <a:lnTo>
                  <a:pt x="585930" y="47942"/>
                </a:lnTo>
                <a:lnTo>
                  <a:pt x="585939" y="39370"/>
                </a:lnTo>
                <a:lnTo>
                  <a:pt x="583971" y="33515"/>
                </a:lnTo>
                <a:lnTo>
                  <a:pt x="581762" y="308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173C5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rgbClr val="173C5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7997" y="288010"/>
            <a:ext cx="8549005" cy="1125220"/>
          </a:xfrm>
          <a:custGeom>
            <a:avLst/>
            <a:gdLst/>
            <a:ahLst/>
            <a:cxnLst/>
            <a:rect l="l" t="t" r="r" b="b"/>
            <a:pathLst>
              <a:path w="8549005" h="1125220">
                <a:moveTo>
                  <a:pt x="0" y="1124991"/>
                </a:moveTo>
                <a:lnTo>
                  <a:pt x="8548954" y="1124991"/>
                </a:lnTo>
                <a:lnTo>
                  <a:pt x="8548954" y="0"/>
                </a:lnTo>
                <a:lnTo>
                  <a:pt x="0" y="0"/>
                </a:lnTo>
                <a:lnTo>
                  <a:pt x="0" y="1124991"/>
                </a:lnTo>
                <a:close/>
              </a:path>
            </a:pathLst>
          </a:custGeom>
          <a:solidFill>
            <a:srgbClr val="DEE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7"/>
          <p:cNvSpPr/>
          <p:nvPr userDrawn="1"/>
        </p:nvSpPr>
        <p:spPr>
          <a:xfrm>
            <a:off x="1331433" y="685181"/>
            <a:ext cx="0" cy="576000"/>
          </a:xfrm>
          <a:custGeom>
            <a:avLst/>
            <a:gdLst/>
            <a:ahLst/>
            <a:cxnLst/>
            <a:rect l="l" t="t" r="r" b="b"/>
            <a:pathLst>
              <a:path h="534669">
                <a:moveTo>
                  <a:pt x="0" y="0"/>
                </a:moveTo>
                <a:lnTo>
                  <a:pt x="0" y="534111"/>
                </a:lnTo>
              </a:path>
            </a:pathLst>
          </a:custGeom>
          <a:ln w="22872">
            <a:solidFill>
              <a:srgbClr val="173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8"/>
          <p:cNvSpPr/>
          <p:nvPr userDrawn="1"/>
        </p:nvSpPr>
        <p:spPr>
          <a:xfrm>
            <a:off x="6769137" y="468591"/>
            <a:ext cx="2374900" cy="549910"/>
          </a:xfrm>
          <a:custGeom>
            <a:avLst/>
            <a:gdLst/>
            <a:ahLst/>
            <a:cxnLst/>
            <a:rect l="l" t="t" r="r" b="b"/>
            <a:pathLst>
              <a:path w="2374900" h="549910">
                <a:moveTo>
                  <a:pt x="0" y="549897"/>
                </a:moveTo>
                <a:lnTo>
                  <a:pt x="2374861" y="549897"/>
                </a:lnTo>
                <a:lnTo>
                  <a:pt x="2374861" y="0"/>
                </a:lnTo>
                <a:lnTo>
                  <a:pt x="0" y="0"/>
                </a:lnTo>
                <a:lnTo>
                  <a:pt x="0" y="549897"/>
                </a:lnTo>
                <a:close/>
              </a:path>
            </a:pathLst>
          </a:custGeom>
          <a:solidFill>
            <a:srgbClr val="173C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2"/>
          <p:cNvSpPr/>
          <p:nvPr userDrawn="1"/>
        </p:nvSpPr>
        <p:spPr>
          <a:xfrm>
            <a:off x="287997" y="1412989"/>
            <a:ext cx="8549005" cy="260350"/>
          </a:xfrm>
          <a:custGeom>
            <a:avLst/>
            <a:gdLst/>
            <a:ahLst/>
            <a:cxnLst/>
            <a:rect l="l" t="t" r="r" b="b"/>
            <a:pathLst>
              <a:path w="8549005" h="260350">
                <a:moveTo>
                  <a:pt x="0" y="260007"/>
                </a:moveTo>
                <a:lnTo>
                  <a:pt x="8548954" y="260007"/>
                </a:lnTo>
                <a:lnTo>
                  <a:pt x="8548954" y="0"/>
                </a:lnTo>
                <a:lnTo>
                  <a:pt x="0" y="0"/>
                </a:lnTo>
                <a:lnTo>
                  <a:pt x="0" y="260007"/>
                </a:lnTo>
                <a:close/>
              </a:path>
            </a:pathLst>
          </a:custGeom>
          <a:solidFill>
            <a:srgbClr val="FF7B4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137" y="469860"/>
            <a:ext cx="2374397" cy="548641"/>
          </a:xfrm>
          <a:prstGeom prst="rect">
            <a:avLst/>
          </a:prstGeom>
        </p:spPr>
      </p:pic>
      <p:sp>
        <p:nvSpPr>
          <p:cNvPr id="10" name="object 6"/>
          <p:cNvSpPr txBox="1"/>
          <p:nvPr userDrawn="1"/>
        </p:nvSpPr>
        <p:spPr>
          <a:xfrm>
            <a:off x="4876800" y="6433399"/>
            <a:ext cx="399661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  <a:tabLst>
                <a:tab pos="3699510" algn="l"/>
              </a:tabLst>
            </a:pPr>
            <a:r>
              <a:rPr lang="de-DE" sz="1000" spc="-5" dirty="0" smtClean="0">
                <a:solidFill>
                  <a:srgbClr val="173C51"/>
                </a:solidFill>
                <a:latin typeface="Arial Narrow"/>
                <a:cs typeface="Arial Narrow"/>
              </a:rPr>
              <a:t>Autor/in </a:t>
            </a:r>
            <a:r>
              <a:rPr sz="1000" spc="-5" dirty="0" smtClean="0">
                <a:solidFill>
                  <a:srgbClr val="173C51"/>
                </a:solidFill>
                <a:latin typeface="Arial Narrow"/>
                <a:cs typeface="Arial Narrow"/>
              </a:rPr>
              <a:t>|</a:t>
            </a:r>
            <a:r>
              <a:rPr sz="1000" dirty="0" smtClean="0">
                <a:solidFill>
                  <a:srgbClr val="173C51"/>
                </a:solidFill>
                <a:latin typeface="Arial Narrow"/>
                <a:cs typeface="Arial Narrow"/>
              </a:rPr>
              <a:t> </a:t>
            </a:r>
            <a:r>
              <a:rPr lang="de-DE" sz="1000" dirty="0" smtClean="0">
                <a:solidFill>
                  <a:srgbClr val="173C51"/>
                </a:solidFill>
                <a:latin typeface="Arial Narrow"/>
                <a:cs typeface="Arial Narrow"/>
              </a:rPr>
              <a:t>Titel/Thema </a:t>
            </a:r>
            <a:r>
              <a:rPr sz="1000" spc="-5" dirty="0" smtClean="0">
                <a:solidFill>
                  <a:srgbClr val="173C51"/>
                </a:solidFill>
                <a:latin typeface="Arial Narrow"/>
                <a:cs typeface="Arial Narrow"/>
              </a:rPr>
              <a:t>|</a:t>
            </a:r>
            <a:r>
              <a:rPr sz="1000" dirty="0" smtClean="0">
                <a:solidFill>
                  <a:srgbClr val="173C51"/>
                </a:solidFill>
                <a:latin typeface="Arial Narrow"/>
                <a:cs typeface="Arial Narrow"/>
              </a:rPr>
              <a:t> </a:t>
            </a:r>
            <a:r>
              <a:rPr lang="de-DE" sz="1000" dirty="0" smtClean="0">
                <a:solidFill>
                  <a:srgbClr val="173C51"/>
                </a:solidFill>
                <a:latin typeface="Arial Narrow"/>
                <a:cs typeface="Arial Narrow"/>
              </a:rPr>
              <a:t>Ort</a:t>
            </a:r>
            <a:r>
              <a:rPr sz="1000" dirty="0" smtClean="0">
                <a:solidFill>
                  <a:srgbClr val="173C51"/>
                </a:solidFill>
                <a:latin typeface="Arial Narrow"/>
                <a:cs typeface="Arial Narrow"/>
              </a:rPr>
              <a:t>,</a:t>
            </a:r>
            <a:r>
              <a:rPr sz="1000" spc="-5" dirty="0" smtClean="0">
                <a:solidFill>
                  <a:srgbClr val="173C51"/>
                </a:solidFill>
                <a:latin typeface="Arial Narrow"/>
                <a:cs typeface="Arial Narrow"/>
              </a:rPr>
              <a:t> </a:t>
            </a:r>
            <a:r>
              <a:rPr lang="de-DE" sz="1000" dirty="0" smtClean="0">
                <a:solidFill>
                  <a:srgbClr val="173C51"/>
                </a:solidFill>
                <a:latin typeface="Arial Narrow"/>
                <a:cs typeface="Arial Narrow"/>
              </a:rPr>
              <a:t>23.10.2015</a:t>
            </a:r>
            <a:r>
              <a:rPr lang="de-DE" sz="1000" baseline="0" dirty="0">
                <a:solidFill>
                  <a:srgbClr val="173C51"/>
                </a:solidFill>
                <a:latin typeface="Arial Narrow"/>
                <a:cs typeface="Arial Narrow"/>
              </a:rPr>
              <a:t> </a:t>
            </a:r>
            <a:r>
              <a:rPr lang="de-DE" sz="1000" baseline="0" dirty="0" smtClean="0">
                <a:solidFill>
                  <a:srgbClr val="173C51"/>
                </a:solidFill>
                <a:latin typeface="Arial Narrow"/>
                <a:cs typeface="Arial Narrow"/>
              </a:rPr>
              <a:t> </a:t>
            </a:r>
            <a:fld id="{DD71877D-E75E-45AA-A918-0E88D5053E45}" type="slidenum">
              <a:rPr lang="de-DE" sz="1200" b="1" spc="35" smtClean="0">
                <a:solidFill>
                  <a:srgbClr val="173C51"/>
                </a:solidFill>
                <a:latin typeface="Arial Narrow"/>
                <a:cs typeface="Arial Narrow"/>
              </a:rPr>
              <a:pPr marL="12700" algn="r">
                <a:lnSpc>
                  <a:spcPct val="100000"/>
                </a:lnSpc>
                <a:tabLst>
                  <a:tab pos="3699510" algn="l"/>
                </a:tabLst>
              </a:pPr>
              <a:t>‹Nr.›</a:t>
            </a:fld>
            <a:endParaRPr sz="1200" dirty="0">
              <a:latin typeface="Arial Narrow"/>
              <a:cs typeface="Arial Narrow"/>
            </a:endParaRPr>
          </a:p>
        </p:txBody>
      </p:sp>
      <p:sp>
        <p:nvSpPr>
          <p:cNvPr id="11" name="object 13"/>
          <p:cNvSpPr/>
          <p:nvPr userDrawn="1"/>
        </p:nvSpPr>
        <p:spPr>
          <a:xfrm>
            <a:off x="307050" y="6306349"/>
            <a:ext cx="8549005" cy="0"/>
          </a:xfrm>
          <a:custGeom>
            <a:avLst/>
            <a:gdLst/>
            <a:ahLst/>
            <a:cxnLst/>
            <a:rect l="l" t="t" r="r" b="b"/>
            <a:pathLst>
              <a:path w="8549005">
                <a:moveTo>
                  <a:pt x="0" y="0"/>
                </a:moveTo>
                <a:lnTo>
                  <a:pt x="8548954" y="0"/>
                </a:lnTo>
              </a:path>
            </a:pathLst>
          </a:custGeom>
          <a:ln w="12700">
            <a:solidFill>
              <a:srgbClr val="173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Holder 2"/>
          <p:cNvSpPr>
            <a:spLocks noGrp="1"/>
          </p:cNvSpPr>
          <p:nvPr>
            <p:ph type="title"/>
          </p:nvPr>
        </p:nvSpPr>
        <p:spPr>
          <a:xfrm>
            <a:off x="1524000" y="609601"/>
            <a:ext cx="5181600" cy="446458"/>
          </a:xfrm>
        </p:spPr>
        <p:txBody>
          <a:bodyPr lIns="0" tIns="0" rIns="0" bIns="0"/>
          <a:lstStyle>
            <a:lvl1pPr>
              <a:defRPr sz="2300" b="0" i="0">
                <a:solidFill>
                  <a:srgbClr val="173C51"/>
                </a:solidFill>
                <a:latin typeface="Arial Narrow"/>
                <a:cs typeface="Arial Narrow"/>
              </a:defRPr>
            </a:lvl1pPr>
          </a:lstStyle>
          <a:p>
            <a:endParaRPr dirty="0"/>
          </a:p>
        </p:txBody>
      </p:sp>
      <p:sp>
        <p:nvSpPr>
          <p:cNvPr id="13" name="Holder 3"/>
          <p:cNvSpPr>
            <a:spLocks noGrp="1"/>
          </p:cNvSpPr>
          <p:nvPr>
            <p:ph type="body" idx="1"/>
          </p:nvPr>
        </p:nvSpPr>
        <p:spPr>
          <a:xfrm>
            <a:off x="1524000" y="2030270"/>
            <a:ext cx="7313002" cy="276999"/>
          </a:xfrm>
        </p:spPr>
        <p:txBody>
          <a:bodyPr lIns="0" tIns="0" rIns="0" bIns="0"/>
          <a:lstStyle>
            <a:lvl1pPr>
              <a:defRPr sz="1800" b="1" i="0">
                <a:solidFill>
                  <a:srgbClr val="173C51"/>
                </a:solidFill>
                <a:latin typeface="Arial Narrow"/>
                <a:cs typeface="Arial Narrow"/>
              </a:defRPr>
            </a:lvl1pPr>
          </a:lstStyle>
          <a:p>
            <a:endParaRPr dirty="0"/>
          </a:p>
        </p:txBody>
      </p:sp>
      <p:sp>
        <p:nvSpPr>
          <p:cNvPr id="14" name="Holder 3"/>
          <p:cNvSpPr>
            <a:spLocks noGrp="1"/>
          </p:cNvSpPr>
          <p:nvPr>
            <p:ph type="body" idx="10"/>
          </p:nvPr>
        </p:nvSpPr>
        <p:spPr>
          <a:xfrm>
            <a:off x="1524000" y="945840"/>
            <a:ext cx="7313002" cy="353943"/>
          </a:xfrm>
        </p:spPr>
        <p:txBody>
          <a:bodyPr lIns="0" tIns="0" rIns="0" bIns="0"/>
          <a:lstStyle>
            <a:lvl1pPr>
              <a:defRPr sz="2300" b="1" i="0">
                <a:solidFill>
                  <a:srgbClr val="173C51"/>
                </a:solidFill>
                <a:latin typeface="Arial Narrow"/>
                <a:cs typeface="Arial Narrow"/>
              </a:defRPr>
            </a:lvl1pPr>
          </a:lstStyle>
          <a:p>
            <a:endParaRPr dirty="0"/>
          </a:p>
        </p:txBody>
      </p:sp>
      <p:sp>
        <p:nvSpPr>
          <p:cNvPr id="15" name="Holder 3"/>
          <p:cNvSpPr>
            <a:spLocks noGrp="1"/>
          </p:cNvSpPr>
          <p:nvPr>
            <p:ph type="body" idx="11"/>
          </p:nvPr>
        </p:nvSpPr>
        <p:spPr>
          <a:xfrm>
            <a:off x="1524000" y="2434318"/>
            <a:ext cx="7313002" cy="276999"/>
          </a:xfrm>
        </p:spPr>
        <p:txBody>
          <a:bodyPr lIns="0" tIns="0" rIns="0" bIns="0"/>
          <a:lstStyle>
            <a:lvl1pPr>
              <a:defRPr sz="1800" b="0" i="0">
                <a:solidFill>
                  <a:srgbClr val="173C51"/>
                </a:solidFill>
                <a:latin typeface="Arial Narrow"/>
                <a:cs typeface="Arial Narrow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7997" y="287972"/>
            <a:ext cx="8568055" cy="4464050"/>
          </a:xfrm>
          <a:custGeom>
            <a:avLst/>
            <a:gdLst/>
            <a:ahLst/>
            <a:cxnLst/>
            <a:rect l="l" t="t" r="r" b="b"/>
            <a:pathLst>
              <a:path w="8568055" h="4464050">
                <a:moveTo>
                  <a:pt x="0" y="4464024"/>
                </a:moveTo>
                <a:lnTo>
                  <a:pt x="8568004" y="4464024"/>
                </a:lnTo>
                <a:lnTo>
                  <a:pt x="8568004" y="0"/>
                </a:lnTo>
                <a:lnTo>
                  <a:pt x="0" y="0"/>
                </a:lnTo>
                <a:lnTo>
                  <a:pt x="0" y="4464024"/>
                </a:lnTo>
                <a:close/>
              </a:path>
            </a:pathLst>
          </a:custGeom>
          <a:solidFill>
            <a:srgbClr val="DEE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87997" y="4751997"/>
            <a:ext cx="8568055" cy="260350"/>
          </a:xfrm>
          <a:custGeom>
            <a:avLst/>
            <a:gdLst/>
            <a:ahLst/>
            <a:cxnLst/>
            <a:rect l="l" t="t" r="r" b="b"/>
            <a:pathLst>
              <a:path w="8568055" h="260350">
                <a:moveTo>
                  <a:pt x="0" y="260007"/>
                </a:moveTo>
                <a:lnTo>
                  <a:pt x="8568004" y="260007"/>
                </a:lnTo>
                <a:lnTo>
                  <a:pt x="8568004" y="0"/>
                </a:lnTo>
                <a:lnTo>
                  <a:pt x="0" y="0"/>
                </a:lnTo>
                <a:lnTo>
                  <a:pt x="0" y="260007"/>
                </a:lnTo>
                <a:close/>
              </a:path>
            </a:pathLst>
          </a:custGeom>
          <a:solidFill>
            <a:srgbClr val="FF7B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15985" y="1295416"/>
            <a:ext cx="5112029" cy="175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173C5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5985" y="1295416"/>
            <a:ext cx="5112029" cy="175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173C5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10/9/2017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015985" y="1295416"/>
            <a:ext cx="5112029" cy="12182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729"/>
              </a:lnSpc>
            </a:pPr>
            <a:r>
              <a:rPr spc="75" dirty="0"/>
              <a:t>EINFÜHRUNG</a:t>
            </a:r>
          </a:p>
          <a:p>
            <a:pPr marL="12700" marR="5080">
              <a:lnSpc>
                <a:spcPts val="3500"/>
              </a:lnSpc>
              <a:spcBef>
                <a:spcPts val="270"/>
              </a:spcBef>
            </a:pPr>
            <a:r>
              <a:rPr lang="de-DE" b="1" spc="80" dirty="0" smtClean="0">
                <a:latin typeface="Arial Narrow"/>
                <a:cs typeface="Arial Narrow"/>
              </a:rPr>
              <a:t>Überschrift/Thema</a:t>
            </a:r>
          </a:p>
          <a:p>
            <a:pPr marL="12700" marR="0" lvl="0" indent="0" algn="l" defTabSz="914400" rtl="0" eaLnBrk="1" fontAlgn="auto" latinLnBrk="0" hangingPunct="1">
              <a:lnSpc>
                <a:spcPts val="1895"/>
              </a:lnSpc>
              <a:spcBef>
                <a:spcPts val="7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1200" spc="45" dirty="0" smtClean="0"/>
              <a:t>Autor</a:t>
            </a:r>
            <a:r>
              <a:rPr lang="de-DE" sz="1600" kern="1200" dirty="0" smtClean="0"/>
              <a:t>,</a:t>
            </a:r>
            <a:r>
              <a:rPr lang="de-DE" sz="1600" kern="1200" spc="90" dirty="0" smtClean="0"/>
              <a:t> </a:t>
            </a:r>
            <a:r>
              <a:rPr lang="de-DE" sz="1600" kern="1200" spc="45" dirty="0"/>
              <a:t>Braunschweig</a:t>
            </a:r>
            <a:r>
              <a:rPr lang="de-DE" sz="1600" kern="1200" dirty="0"/>
              <a:t>,</a:t>
            </a:r>
            <a:r>
              <a:rPr lang="de-DE" sz="1600" kern="1200" spc="90" dirty="0"/>
              <a:t> </a:t>
            </a:r>
            <a:r>
              <a:rPr lang="de-DE" sz="1600" kern="1200" spc="45" dirty="0" smtClean="0"/>
              <a:t>23.10.2015</a:t>
            </a:r>
            <a:endParaRPr lang="de-DE" sz="1600" kern="1200" dirty="0"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29433" y="1332000"/>
            <a:ext cx="0" cy="2916555"/>
          </a:xfrm>
          <a:custGeom>
            <a:avLst/>
            <a:gdLst/>
            <a:ahLst/>
            <a:cxnLst/>
            <a:rect l="l" t="t" r="r" b="b"/>
            <a:pathLst>
              <a:path h="2916554">
                <a:moveTo>
                  <a:pt x="0" y="0"/>
                </a:moveTo>
                <a:lnTo>
                  <a:pt x="0" y="2915996"/>
                </a:lnTo>
              </a:path>
            </a:pathLst>
          </a:custGeom>
          <a:ln w="22872">
            <a:solidFill>
              <a:srgbClr val="173C5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/>
          <p:nvPr/>
        </p:nvSpPr>
        <p:spPr>
          <a:xfrm>
            <a:off x="287997" y="5012004"/>
            <a:ext cx="8568055" cy="1561465"/>
          </a:xfrm>
          <a:custGeom>
            <a:avLst/>
            <a:gdLst/>
            <a:ahLst/>
            <a:cxnLst/>
            <a:rect l="l" t="t" r="r" b="b"/>
            <a:pathLst>
              <a:path w="8568055" h="1561465">
                <a:moveTo>
                  <a:pt x="0" y="1561122"/>
                </a:moveTo>
                <a:lnTo>
                  <a:pt x="8568004" y="1561122"/>
                </a:lnTo>
                <a:lnTo>
                  <a:pt x="8568004" y="0"/>
                </a:lnTo>
                <a:lnTo>
                  <a:pt x="0" y="0"/>
                </a:lnTo>
                <a:lnTo>
                  <a:pt x="0" y="1561122"/>
                </a:lnTo>
                <a:close/>
              </a:path>
            </a:pathLst>
          </a:custGeom>
          <a:solidFill>
            <a:srgbClr val="173C5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9453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C5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</Words>
  <Application>Microsoft Office PowerPoint</Application>
  <PresentationFormat>Bildschirmpräsentation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 Narrow</vt:lpstr>
      <vt:lpstr>Calibri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Christopher</dc:creator>
  <cp:lastModifiedBy>Hiwis</cp:lastModifiedBy>
  <cp:revision>20</cp:revision>
  <dcterms:created xsi:type="dcterms:W3CDTF">2015-10-23T09:06:07Z</dcterms:created>
  <dcterms:modified xsi:type="dcterms:W3CDTF">2017-10-09T08:25:49Z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2015-10-22T00:00:00Z</vt:filetime>
  </property>
  <property fmtid="{D5CDD505-2E9C-101B-9397-08002B2CF9AE}" pid="3" name="LastSaved">
    <vt:filetime>2015-10-23T00:00:00Z</vt:filetime>
  </property>
</Properties>
</file>