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61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64"/>
    <a:srgbClr val="BD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72" autoAdjust="0"/>
    <p:restoredTop sz="94658" autoAdjust="0"/>
  </p:normalViewPr>
  <p:slideViewPr>
    <p:cSldViewPr snapToGrid="0">
      <p:cViewPr varScale="1">
        <p:scale>
          <a:sx n="150" d="100"/>
          <a:sy n="150" d="100"/>
        </p:scale>
        <p:origin x="1194" y="132"/>
      </p:cViewPr>
      <p:guideLst/>
    </p:cSldViewPr>
  </p:slideViewPr>
  <p:outlineViewPr>
    <p:cViewPr>
      <p:scale>
        <a:sx n="33" d="100"/>
        <a:sy n="33" d="100"/>
      </p:scale>
      <p:origin x="0" y="-110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75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7BDAA-F0F1-4931-9D7E-B8E58F21E5B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F9A48-E7F5-44CC-B136-5DE523797D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05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07101-6B38-467D-9AC2-42F2E8F004B3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11AF4-1B37-4592-8F0A-D911B17E74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96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1AF4-1B37-4592-8F0A-D911B17E742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74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hyperlink" Target="https://www.instagram.com/coppp.tubs/?hl=de" TargetMode="External"/><Relationship Id="rId12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hyperlink" Target="http://www.tu-braunschweig.de/coppp" TargetMode="External"/><Relationship Id="rId5" Type="http://schemas.openxmlformats.org/officeDocument/2006/relationships/hyperlink" Target="https://twitter.com/coppp_bs?lang=de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www.facebook.com/ComparativePoliticsandPublicPolicy" TargetMode="External"/><Relationship Id="rId9" Type="http://schemas.openxmlformats.org/officeDocument/2006/relationships/hyperlink" Target="https://www.youtube.com/channel/UCs5yETQOtZERHrTzUF-7tAg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168172" y="3917951"/>
            <a:ext cx="11853939" cy="1920875"/>
          </a:xfrm>
          <a:prstGeom prst="rect">
            <a:avLst/>
          </a:prstGeom>
          <a:solidFill>
            <a:srgbClr val="004564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DE" dirty="0">
                <a:solidFill>
                  <a:schemeClr val="bg1"/>
                </a:solidFill>
              </a:rPr>
              <a:t>   </a:t>
            </a:r>
          </a:p>
        </p:txBody>
      </p:sp>
      <p:pic>
        <p:nvPicPr>
          <p:cNvPr id="9" name="Picture 13" descr="TUBS_CO_150dpi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89" y="569048"/>
            <a:ext cx="2124001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8"/>
          <p:cNvSpPr>
            <a:spLocks noChangeArrowheads="1"/>
          </p:cNvSpPr>
          <p:nvPr userDrawn="1"/>
        </p:nvSpPr>
        <p:spPr bwMode="auto">
          <a:xfrm>
            <a:off x="168171" y="5888798"/>
            <a:ext cx="11853940" cy="115589"/>
          </a:xfrm>
          <a:prstGeom prst="rect">
            <a:avLst/>
          </a:prstGeom>
          <a:solidFill>
            <a:srgbClr val="BD1E3B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BD1E3B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097085" y="4130588"/>
            <a:ext cx="9999086" cy="1500955"/>
          </a:xfrm>
        </p:spPr>
        <p:txBody>
          <a:bodyPr lIns="360000">
            <a:normAutofit/>
          </a:bodyPr>
          <a:lstStyle>
            <a:lvl1pPr algn="ctr">
              <a:defRPr sz="2000" b="0">
                <a:solidFill>
                  <a:schemeClr val="bg1"/>
                </a:solidFill>
                <a:latin typeface="NexusSansPro-Regular" panose="02010504030101020104" pitchFamily="50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pic>
        <p:nvPicPr>
          <p:cNvPr id="13" name="Picture 2" descr="Facebook">
            <a:extLst>
              <a:ext uri="{FF2B5EF4-FFF2-40B4-BE49-F238E27FC236}">
                <a16:creationId xmlns:a16="http://schemas.microsoft.com/office/drawing/2014/main" id="{3E9DA282-6DB4-43BC-B42F-30D929CEF0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79" y="6312046"/>
            <a:ext cx="310275" cy="31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1CABFBD-8EFA-4C7A-A971-DBD4F606C01D}"/>
              </a:ext>
            </a:extLst>
          </p:cNvPr>
          <p:cNvSpPr txBox="1"/>
          <p:nvPr userDrawn="1"/>
        </p:nvSpPr>
        <p:spPr>
          <a:xfrm>
            <a:off x="519760" y="6327310"/>
            <a:ext cx="3814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1200" dirty="0">
                <a:latin typeface="NexusSansPro-Regular" panose="02010504030101020104" pitchFamily="50" charset="0"/>
                <a:hlinkClick r:id="rId4"/>
              </a:rPr>
              <a:t>www.facebook.com/ComparativePoliticsandPublicPolicy</a:t>
            </a:r>
            <a:endParaRPr lang="de-DE" sz="1200" dirty="0">
              <a:latin typeface="NexusSansPro-Regular" panose="02010504030101020104" pitchFamily="50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70BFFBD-D251-4BAC-9F67-939491D83D7B}"/>
              </a:ext>
            </a:extLst>
          </p:cNvPr>
          <p:cNvSpPr/>
          <p:nvPr userDrawn="1"/>
        </p:nvSpPr>
        <p:spPr>
          <a:xfrm>
            <a:off x="4572940" y="6330709"/>
            <a:ext cx="10134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latin typeface="NexusSansPro-Regular" panose="02010504030101020104" pitchFamily="50" charset="0"/>
                <a:cs typeface="Arial" panose="020B0604020202020204" pitchFamily="34" charset="0"/>
                <a:hlinkClick r:id="rId5"/>
              </a:rPr>
              <a:t>@</a:t>
            </a:r>
            <a:r>
              <a:rPr lang="de-DE" sz="1200" dirty="0" err="1">
                <a:latin typeface="NexusSansPro-Regular" panose="02010504030101020104" pitchFamily="50" charset="0"/>
                <a:cs typeface="Arial" panose="020B0604020202020204" pitchFamily="34" charset="0"/>
                <a:hlinkClick r:id="rId5"/>
              </a:rPr>
              <a:t>CoPPP_BS</a:t>
            </a:r>
            <a:endParaRPr lang="de-DE" sz="1200" dirty="0">
              <a:latin typeface="NexusSansPro-Regular" panose="02010504030101020104" pitchFamily="50" charset="0"/>
              <a:cs typeface="Arial" panose="020B0604020202020204" pitchFamily="34" charset="0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3128232C-8E49-4043-97D5-CB420CBFBA1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309" y="6315177"/>
            <a:ext cx="323166" cy="323166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4726B723-11BB-46C3-A59F-E66FF762CE3D}"/>
              </a:ext>
            </a:extLst>
          </p:cNvPr>
          <p:cNvSpPr txBox="1"/>
          <p:nvPr userDrawn="1"/>
        </p:nvSpPr>
        <p:spPr>
          <a:xfrm>
            <a:off x="6031672" y="6318486"/>
            <a:ext cx="1575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>
                <a:latin typeface="NexusSansPro-Regular" panose="02010504030101020104" pitchFamily="50" charset="0"/>
                <a:cs typeface="Arial" panose="020B0604020202020204" pitchFamily="34" charset="0"/>
                <a:hlinkClick r:id="rId7"/>
              </a:rPr>
              <a:t>coppp.tubs</a:t>
            </a:r>
            <a:endParaRPr lang="de-DE" sz="1200" dirty="0">
              <a:latin typeface="NexusSansPro-Regular" panose="02010504030101020104" pitchFamily="50" charset="0"/>
              <a:cs typeface="Arial" panose="020B0604020202020204" pitchFamily="34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D26A8292-3AF7-4B8D-A083-1214D538103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140" y="6259039"/>
            <a:ext cx="432290" cy="432290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24BDD858-C79E-4BB4-B8CF-99927FB149B7}"/>
              </a:ext>
            </a:extLst>
          </p:cNvPr>
          <p:cNvSpPr txBox="1"/>
          <p:nvPr userDrawn="1"/>
        </p:nvSpPr>
        <p:spPr>
          <a:xfrm>
            <a:off x="7509685" y="6327310"/>
            <a:ext cx="1756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hlinkClick r:id="rId9"/>
              </a:rPr>
              <a:t>CoPPP TU Braunschweig</a:t>
            </a:r>
            <a:endParaRPr lang="de-DE" sz="1200" dirty="0">
              <a:latin typeface="NexusSansPro-Regular" panose="02010504030101020104" pitchFamily="50" charset="0"/>
              <a:cs typeface="Arial" panose="020B0604020202020204" pitchFamily="34" charset="0"/>
            </a:endParaRP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3DE4800B-D514-4BCF-8AE4-F181BEB0BF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t="1597" r="27569" b="3336"/>
          <a:stretch/>
        </p:blipFill>
        <p:spPr>
          <a:xfrm>
            <a:off x="9304596" y="6224610"/>
            <a:ext cx="498022" cy="501148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6AB88CB4-FB1D-4632-A08E-52BD6C320A9B}"/>
              </a:ext>
            </a:extLst>
          </p:cNvPr>
          <p:cNvSpPr txBox="1"/>
          <p:nvPr userDrawn="1"/>
        </p:nvSpPr>
        <p:spPr>
          <a:xfrm>
            <a:off x="9749363" y="6322471"/>
            <a:ext cx="2442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hlinkClick r:id="rId11"/>
              </a:rPr>
              <a:t>www.tu-braunschweig.de/coppp</a:t>
            </a:r>
            <a:endParaRPr lang="de-DE" sz="12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E012015-7802-B641-8B1B-35AB4D0109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75"/>
          <a:stretch/>
        </p:blipFill>
        <p:spPr>
          <a:xfrm>
            <a:off x="9749363" y="429172"/>
            <a:ext cx="2266564" cy="1071752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3B5285D3-0D95-DB71-B1FD-87CC98212B4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375265" y="6338814"/>
            <a:ext cx="258790" cy="26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00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8390-04B6-4804-88C4-C5AA82E9B3F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219A-239D-430C-A94F-343C176985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9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8390-04B6-4804-88C4-C5AA82E9B3F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219A-239D-430C-A94F-343C176985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2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4"/>
          <p:cNvSpPr>
            <a:spLocks noChangeShapeType="1"/>
          </p:cNvSpPr>
          <p:nvPr userDrawn="1"/>
        </p:nvSpPr>
        <p:spPr bwMode="auto">
          <a:xfrm>
            <a:off x="0" y="6091238"/>
            <a:ext cx="12192000" cy="0"/>
          </a:xfrm>
          <a:prstGeom prst="line">
            <a:avLst/>
          </a:prstGeom>
          <a:noFill/>
          <a:ln w="9525">
            <a:solidFill>
              <a:srgbClr val="00456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sz="1350">
              <a:ln>
                <a:solidFill>
                  <a:srgbClr val="004564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549" y="1084843"/>
            <a:ext cx="11730275" cy="4840297"/>
          </a:xfrm>
        </p:spPr>
        <p:txBody>
          <a:bodyPr>
            <a:normAutofit/>
          </a:bodyPr>
          <a:lstStyle>
            <a:lvl1pPr>
              <a:defRPr sz="2400">
                <a:latin typeface="NexusSansPro-Regular" panose="02010504030101020104" pitchFamily="50" charset="0"/>
              </a:defRPr>
            </a:lvl1pPr>
            <a:lvl2pPr>
              <a:defRPr sz="2400">
                <a:latin typeface="NexusSansPro-Regular" panose="02010504030101020104" pitchFamily="50" charset="0"/>
              </a:defRPr>
            </a:lvl2pPr>
            <a:lvl3pPr>
              <a:defRPr sz="2400">
                <a:latin typeface="NexusSansPro-Regular" panose="02010504030101020104" pitchFamily="50" charset="0"/>
              </a:defRPr>
            </a:lvl3pPr>
            <a:lvl4pPr>
              <a:defRPr sz="2400">
                <a:latin typeface="NexusSansPro-Regular" panose="02010504030101020104" pitchFamily="50" charset="0"/>
              </a:defRPr>
            </a:lvl4pPr>
            <a:lvl5pPr>
              <a:defRPr sz="2400">
                <a:latin typeface="NexusSansPro-Regular" panose="02010504030101020104" pitchFamily="50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0" y="0"/>
            <a:ext cx="12192000" cy="693420"/>
          </a:xfrm>
          <a:prstGeom prst="rect">
            <a:avLst/>
          </a:prstGeom>
          <a:solidFill>
            <a:srgbClr val="004564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350">
              <a:solidFill>
                <a:schemeClr val="accent2"/>
              </a:solidFill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2157200" y="6317425"/>
            <a:ext cx="9007793" cy="3502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68576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spc="0" baseline="0" dirty="0">
                <a:latin typeface="NexusSansPro-Regular" panose="02010504030101020104" pitchFamily="50" charset="0"/>
                <a:cs typeface="Arial" panose="020B0604020202020204" pitchFamily="34" charset="0"/>
              </a:rPr>
              <a:t>Name | Kurs</a:t>
            </a:r>
          </a:p>
          <a:p>
            <a:pPr marL="0" marR="0" indent="0" algn="l" defTabSz="68576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spc="0" baseline="0" dirty="0">
                <a:latin typeface="NexusSansPro-Regular" panose="02010504030101020104" pitchFamily="50" charset="0"/>
                <a:cs typeface="Arial" panose="020B0604020202020204" pitchFamily="34" charset="0"/>
              </a:rPr>
              <a:t>Thema der Sitzung</a:t>
            </a:r>
          </a:p>
        </p:txBody>
      </p:sp>
      <p:sp>
        <p:nvSpPr>
          <p:cNvPr id="12" name="Rechteck 11"/>
          <p:cNvSpPr>
            <a:spLocks noChangeArrowheads="1"/>
          </p:cNvSpPr>
          <p:nvPr userDrawn="1"/>
        </p:nvSpPr>
        <p:spPr bwMode="auto">
          <a:xfrm>
            <a:off x="11695926" y="6178925"/>
            <a:ext cx="477795" cy="6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endParaRPr lang="de-DE" sz="800" dirty="0">
              <a:latin typeface="NexusSansPro-Regular" panose="02010504030101020104" pitchFamily="50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fld id="{EDE250A2-A8AF-46E3-AF11-6FC2C98CD0A8}" type="slidenum">
              <a:rPr lang="en-US" sz="800" smtClean="0">
                <a:latin typeface="NexusSansPro-Regular" panose="02010504030101020104" pitchFamily="50" charset="0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1800" dirty="0">
              <a:latin typeface="NexusSansPro-Regular" panose="02010504030101020104" pitchFamily="50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endParaRPr lang="de-DE" sz="800" dirty="0">
              <a:latin typeface="NexusSansPro-Regular" panose="02010504030101020104" pitchFamily="50" charset="0"/>
              <a:cs typeface="Arial" panose="020B0604020202020204" pitchFamily="34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 userDrawn="1"/>
        </p:nvSpPr>
        <p:spPr bwMode="auto">
          <a:xfrm>
            <a:off x="0" y="731671"/>
            <a:ext cx="12192000" cy="123191"/>
          </a:xfrm>
          <a:prstGeom prst="rect">
            <a:avLst/>
          </a:prstGeom>
          <a:solidFill>
            <a:srgbClr val="BD1E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BD1E3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3420"/>
          </a:xfrm>
        </p:spPr>
        <p:txBody>
          <a:bodyPr lIns="360000">
            <a:normAutofit/>
          </a:bodyPr>
          <a:lstStyle>
            <a:lvl1pPr algn="l">
              <a:defRPr sz="2800" b="0">
                <a:solidFill>
                  <a:schemeClr val="bg1"/>
                </a:solidFill>
                <a:latin typeface="NexusSansPro-Regular" panose="02010504030101020104" pitchFamily="50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58DCB2F-E4BB-FB40-973F-2EF5465604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5986"/>
            <a:ext cx="1923150" cy="71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3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8390-04B6-4804-88C4-C5AA82E9B3F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219A-239D-430C-A94F-343C176985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4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8390-04B6-4804-88C4-C5AA82E9B3F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219A-239D-430C-A94F-343C176985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6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8390-04B6-4804-88C4-C5AA82E9B3F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219A-239D-430C-A94F-343C176985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1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8390-04B6-4804-88C4-C5AA82E9B3F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219A-239D-430C-A94F-343C176985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8390-04B6-4804-88C4-C5AA82E9B3F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219A-239D-430C-A94F-343C176985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6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8390-04B6-4804-88C4-C5AA82E9B3F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219A-239D-430C-A94F-343C176985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9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8390-04B6-4804-88C4-C5AA82E9B3F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219A-239D-430C-A94F-343C176985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8"/>
          <p:cNvSpPr txBox="1">
            <a:spLocks/>
          </p:cNvSpPr>
          <p:nvPr/>
        </p:nvSpPr>
        <p:spPr>
          <a:xfrm>
            <a:off x="1827941" y="4147569"/>
            <a:ext cx="8534400" cy="14944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de-DE" sz="1400" dirty="0">
                <a:solidFill>
                  <a:schemeClr val="bg1"/>
                </a:solidFill>
                <a:latin typeface="NexusSansPro-Regular" panose="02010504030101020104" pitchFamily="50" charset="0"/>
                <a:cs typeface="Arial" panose="020B0604020202020204" pitchFamily="34" charset="0"/>
              </a:rPr>
              <a:t>TEXT HINZUFÜGEN!</a:t>
            </a:r>
          </a:p>
        </p:txBody>
      </p:sp>
    </p:spTree>
    <p:extLst>
      <p:ext uri="{BB962C8B-B14F-4D97-AF65-F5344CB8AC3E}">
        <p14:creationId xmlns:p14="http://schemas.microsoft.com/office/powerpoint/2010/main" val="301344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ED7C719-FA05-4261-AD53-BD60479AB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31B009C-8CCD-44DE-900E-9AA71DB49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53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</Words>
  <Application>Microsoft Office PowerPoint</Application>
  <PresentationFormat>Breitbild</PresentationFormat>
  <Paragraphs>2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NexusSansPro-Regular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Derk Trei</dc:creator>
  <cp:lastModifiedBy>Derk Trei</cp:lastModifiedBy>
  <cp:revision>96</cp:revision>
  <cp:lastPrinted>2018-10-30T05:37:02Z</cp:lastPrinted>
  <dcterms:created xsi:type="dcterms:W3CDTF">2018-10-29T07:44:57Z</dcterms:created>
  <dcterms:modified xsi:type="dcterms:W3CDTF">2023-10-09T08:50:26Z</dcterms:modified>
</cp:coreProperties>
</file>