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30279975" cy="42808525"/>
  <p:notesSz cx="6797675" cy="9926638"/>
  <p:custDataLst>
    <p:tags r:id="rId4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1pPr>
    <a:lvl2pPr marL="646755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2pPr>
    <a:lvl3pPr marL="129351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3pPr>
    <a:lvl4pPr marL="1940265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4pPr>
    <a:lvl5pPr marL="258702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5pPr>
    <a:lvl6pPr marL="3233776" algn="l" defTabSz="129351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+mn-cs"/>
      </a:defRPr>
    </a:lvl6pPr>
    <a:lvl7pPr marL="3880531" algn="l" defTabSz="129351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+mn-cs"/>
      </a:defRPr>
    </a:lvl7pPr>
    <a:lvl8pPr marL="4527286" algn="l" defTabSz="129351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+mn-cs"/>
      </a:defRPr>
    </a:lvl8pPr>
    <a:lvl9pPr marL="5174041" algn="l" defTabSz="129351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2897"/>
    <a:srgbClr val="9CD41E"/>
    <a:srgbClr val="F2FBE1"/>
    <a:srgbClr val="F9FD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11" autoAdjust="0"/>
    <p:restoredTop sz="94394" autoAdjust="0"/>
  </p:normalViewPr>
  <p:slideViewPr>
    <p:cSldViewPr snapToObjects="1">
      <p:cViewPr>
        <p:scale>
          <a:sx n="39" d="100"/>
          <a:sy n="39" d="100"/>
        </p:scale>
        <p:origin x="5168" y="144"/>
      </p:cViewPr>
      <p:guideLst>
        <p:guide orient="horz" pos="13483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Finster" userId="eb6a947fd6f6b7a2" providerId="LiveId" clId="{81DD5D43-F35A-E040-B29A-80B868C45EFB}"/>
    <pc:docChg chg="custSel modSld">
      <pc:chgData name="Rebecca Finster" userId="eb6a947fd6f6b7a2" providerId="LiveId" clId="{81DD5D43-F35A-E040-B29A-80B868C45EFB}" dt="2023-06-15T11:42:59.774" v="17" actId="207"/>
      <pc:docMkLst>
        <pc:docMk/>
      </pc:docMkLst>
      <pc:sldChg chg="addSp delSp modSp mod">
        <pc:chgData name="Rebecca Finster" userId="eb6a947fd6f6b7a2" providerId="LiveId" clId="{81DD5D43-F35A-E040-B29A-80B868C45EFB}" dt="2023-06-15T11:42:59.774" v="17" actId="207"/>
        <pc:sldMkLst>
          <pc:docMk/>
          <pc:sldMk cId="0" sldId="259"/>
        </pc:sldMkLst>
        <pc:spChg chg="mod">
          <ac:chgData name="Rebecca Finster" userId="eb6a947fd6f6b7a2" providerId="LiveId" clId="{81DD5D43-F35A-E040-B29A-80B868C45EFB}" dt="2023-06-15T11:42:59.774" v="17" actId="207"/>
          <ac:spMkLst>
            <pc:docMk/>
            <pc:sldMk cId="0" sldId="259"/>
            <ac:spMk id="17" creationId="{00000000-0000-0000-0000-000000000000}"/>
          </ac:spMkLst>
        </pc:spChg>
        <pc:spChg chg="mod">
          <ac:chgData name="Rebecca Finster" userId="eb6a947fd6f6b7a2" providerId="LiveId" clId="{81DD5D43-F35A-E040-B29A-80B868C45EFB}" dt="2023-06-15T11:42:46.311" v="16" actId="207"/>
          <ac:spMkLst>
            <pc:docMk/>
            <pc:sldMk cId="0" sldId="259"/>
            <ac:spMk id="2051" creationId="{00000000-0000-0000-0000-000000000000}"/>
          </ac:spMkLst>
        </pc:spChg>
        <pc:spChg chg="mod">
          <ac:chgData name="Rebecca Finster" userId="eb6a947fd6f6b7a2" providerId="LiveId" clId="{81DD5D43-F35A-E040-B29A-80B868C45EFB}" dt="2023-06-15T11:41:59.807" v="13" actId="207"/>
          <ac:spMkLst>
            <pc:docMk/>
            <pc:sldMk cId="0" sldId="259"/>
            <ac:spMk id="2054" creationId="{00000000-0000-0000-0000-000000000000}"/>
          </ac:spMkLst>
        </pc:spChg>
        <pc:picChg chg="add mod">
          <ac:chgData name="Rebecca Finster" userId="eb6a947fd6f6b7a2" providerId="LiveId" clId="{81DD5D43-F35A-E040-B29A-80B868C45EFB}" dt="2023-06-15T11:41:35.792" v="11" actId="1076"/>
          <ac:picMkLst>
            <pc:docMk/>
            <pc:sldMk cId="0" sldId="259"/>
            <ac:picMk id="3" creationId="{DD80A283-BFE8-981C-D792-33BC67DF2EC5}"/>
          </ac:picMkLst>
        </pc:picChg>
        <pc:picChg chg="del">
          <ac:chgData name="Rebecca Finster" userId="eb6a947fd6f6b7a2" providerId="LiveId" clId="{81DD5D43-F35A-E040-B29A-80B868C45EFB}" dt="2023-06-15T11:39:39.331" v="0" actId="478"/>
          <ac:picMkLst>
            <pc:docMk/>
            <pc:sldMk cId="0" sldId="259"/>
            <ac:picMk id="2053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2800" y="744538"/>
            <a:ext cx="26320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1225090-5BBD-4E48-8423-0A82CCAAF40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7611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646755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129351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940265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258702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3233776" algn="l" defTabSz="12935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80531" algn="l" defTabSz="12935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27286" algn="l" defTabSz="12935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74041" algn="l" defTabSz="12935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0060BC-18D6-42D3-8F34-3156AC8F702C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82800" y="744538"/>
            <a:ext cx="2632075" cy="3722687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0099" y="13297711"/>
            <a:ext cx="25739777" cy="917710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2447" y="24259063"/>
            <a:ext cx="21195083" cy="10938909"/>
          </a:xfrm>
        </p:spPr>
        <p:txBody>
          <a:bodyPr/>
          <a:lstStyle>
            <a:lvl1pPr marL="0" indent="0" algn="ctr">
              <a:buNone/>
              <a:defRPr/>
            </a:lvl1pPr>
            <a:lvl2pPr marL="646755" indent="0" algn="ctr">
              <a:buNone/>
              <a:defRPr/>
            </a:lvl2pPr>
            <a:lvl3pPr marL="1293510" indent="0" algn="ctr">
              <a:buNone/>
              <a:defRPr/>
            </a:lvl3pPr>
            <a:lvl4pPr marL="1940265" indent="0" algn="ctr">
              <a:buNone/>
              <a:defRPr/>
            </a:lvl4pPr>
            <a:lvl5pPr marL="2587020" indent="0" algn="ctr">
              <a:buNone/>
              <a:defRPr/>
            </a:lvl5pPr>
            <a:lvl6pPr marL="3233776" indent="0" algn="ctr">
              <a:buNone/>
              <a:defRPr/>
            </a:lvl6pPr>
            <a:lvl7pPr marL="3880531" indent="0" algn="ctr">
              <a:buNone/>
              <a:defRPr/>
            </a:lvl7pPr>
            <a:lvl8pPr marL="4527286" indent="0" algn="ctr">
              <a:buNone/>
              <a:defRPr/>
            </a:lvl8pPr>
            <a:lvl9pPr marL="5174041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60B2F-CD6B-484E-8027-1F30DE417F0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0D6F6-D90D-49DE-A9D4-D219E64C1E8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952533" y="1714676"/>
            <a:ext cx="6812544" cy="3652662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4898" y="1714676"/>
            <a:ext cx="20221863" cy="3652662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0FA63-D839-4914-AE9B-765D79EE515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66C84-F9FD-4BC3-B1DE-6E46436F0A6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1471" y="27508866"/>
            <a:ext cx="25737530" cy="8501557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1471" y="18143238"/>
            <a:ext cx="25737530" cy="9365628"/>
          </a:xfrm>
        </p:spPr>
        <p:txBody>
          <a:bodyPr anchor="b"/>
          <a:lstStyle>
            <a:lvl1pPr marL="0" indent="0">
              <a:buNone/>
              <a:defRPr sz="2800"/>
            </a:lvl1pPr>
            <a:lvl2pPr marL="646755" indent="0">
              <a:buNone/>
              <a:defRPr sz="2500"/>
            </a:lvl2pPr>
            <a:lvl3pPr marL="1293510" indent="0">
              <a:buNone/>
              <a:defRPr sz="2300"/>
            </a:lvl3pPr>
            <a:lvl4pPr marL="1940265" indent="0">
              <a:buNone/>
              <a:defRPr sz="2000"/>
            </a:lvl4pPr>
            <a:lvl5pPr marL="2587020" indent="0">
              <a:buNone/>
              <a:defRPr sz="2000"/>
            </a:lvl5pPr>
            <a:lvl6pPr marL="3233776" indent="0">
              <a:buNone/>
              <a:defRPr sz="2000"/>
            </a:lvl6pPr>
            <a:lvl7pPr marL="3880531" indent="0">
              <a:buNone/>
              <a:defRPr sz="2000"/>
            </a:lvl7pPr>
            <a:lvl8pPr marL="4527286" indent="0">
              <a:buNone/>
              <a:defRPr sz="2000"/>
            </a:lvl8pPr>
            <a:lvl9pPr marL="5174041" indent="0">
              <a:buNone/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27C16-72DA-4DA5-8F1B-522BB578314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14898" y="9989554"/>
            <a:ext cx="13517204" cy="28251741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47874" y="9989554"/>
            <a:ext cx="13517204" cy="28251741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697D6-CA4E-4E41-87FB-5E0CE713FE1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4898" y="9583329"/>
            <a:ext cx="13377851" cy="3992680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6755" indent="0">
              <a:buNone/>
              <a:defRPr sz="2800" b="1"/>
            </a:lvl2pPr>
            <a:lvl3pPr marL="1293510" indent="0">
              <a:buNone/>
              <a:defRPr sz="2500" b="1"/>
            </a:lvl3pPr>
            <a:lvl4pPr marL="1940265" indent="0">
              <a:buNone/>
              <a:defRPr sz="2300" b="1"/>
            </a:lvl4pPr>
            <a:lvl5pPr marL="2587020" indent="0">
              <a:buNone/>
              <a:defRPr sz="2300" b="1"/>
            </a:lvl5pPr>
            <a:lvl6pPr marL="3233776" indent="0">
              <a:buNone/>
              <a:defRPr sz="2300" b="1"/>
            </a:lvl6pPr>
            <a:lvl7pPr marL="3880531" indent="0">
              <a:buNone/>
              <a:defRPr sz="2300" b="1"/>
            </a:lvl7pPr>
            <a:lvl8pPr marL="4527286" indent="0">
              <a:buNone/>
              <a:defRPr sz="2300" b="1"/>
            </a:lvl8pPr>
            <a:lvl9pPr marL="5174041" indent="0">
              <a:buNone/>
              <a:defRPr sz="23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4898" y="13576009"/>
            <a:ext cx="13377851" cy="2466528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2732" y="9583329"/>
            <a:ext cx="13382346" cy="3992680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6755" indent="0">
              <a:buNone/>
              <a:defRPr sz="2800" b="1"/>
            </a:lvl2pPr>
            <a:lvl3pPr marL="1293510" indent="0">
              <a:buNone/>
              <a:defRPr sz="2500" b="1"/>
            </a:lvl3pPr>
            <a:lvl4pPr marL="1940265" indent="0">
              <a:buNone/>
              <a:defRPr sz="2300" b="1"/>
            </a:lvl4pPr>
            <a:lvl5pPr marL="2587020" indent="0">
              <a:buNone/>
              <a:defRPr sz="2300" b="1"/>
            </a:lvl5pPr>
            <a:lvl6pPr marL="3233776" indent="0">
              <a:buNone/>
              <a:defRPr sz="2300" b="1"/>
            </a:lvl6pPr>
            <a:lvl7pPr marL="3880531" indent="0">
              <a:buNone/>
              <a:defRPr sz="2300" b="1"/>
            </a:lvl7pPr>
            <a:lvl8pPr marL="4527286" indent="0">
              <a:buNone/>
              <a:defRPr sz="2300" b="1"/>
            </a:lvl8pPr>
            <a:lvl9pPr marL="5174041" indent="0">
              <a:buNone/>
              <a:defRPr sz="23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2732" y="13576009"/>
            <a:ext cx="13382346" cy="2466528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A24C0-2F66-45DB-B817-454344BB723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2A91E-93EA-4803-A042-9B1C44590C4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75680-B478-42BE-9F32-68C38477220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898" y="1703454"/>
            <a:ext cx="9961464" cy="7253704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8230" y="1703454"/>
            <a:ext cx="16926847" cy="36537841"/>
          </a:xfrm>
        </p:spPr>
        <p:txBody>
          <a:bodyPr/>
          <a:lstStyle>
            <a:lvl1pPr>
              <a:defRPr sz="45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898" y="8957158"/>
            <a:ext cx="9961464" cy="29284137"/>
          </a:xfrm>
        </p:spPr>
        <p:txBody>
          <a:bodyPr/>
          <a:lstStyle>
            <a:lvl1pPr marL="0" indent="0">
              <a:buNone/>
              <a:defRPr sz="2000"/>
            </a:lvl1pPr>
            <a:lvl2pPr marL="646755" indent="0">
              <a:buNone/>
              <a:defRPr sz="1700"/>
            </a:lvl2pPr>
            <a:lvl3pPr marL="1293510" indent="0">
              <a:buNone/>
              <a:defRPr sz="1400"/>
            </a:lvl3pPr>
            <a:lvl4pPr marL="1940265" indent="0">
              <a:buNone/>
              <a:defRPr sz="1300"/>
            </a:lvl4pPr>
            <a:lvl5pPr marL="2587020" indent="0">
              <a:buNone/>
              <a:defRPr sz="1300"/>
            </a:lvl5pPr>
            <a:lvl6pPr marL="3233776" indent="0">
              <a:buNone/>
              <a:defRPr sz="1300"/>
            </a:lvl6pPr>
            <a:lvl7pPr marL="3880531" indent="0">
              <a:buNone/>
              <a:defRPr sz="1300"/>
            </a:lvl7pPr>
            <a:lvl8pPr marL="4527286" indent="0">
              <a:buNone/>
              <a:defRPr sz="1300"/>
            </a:lvl8pPr>
            <a:lvl9pPr marL="5174041" indent="0">
              <a:buNone/>
              <a:defRPr sz="13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87A2C-558A-4EBE-B164-AE11A075332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973" y="29966416"/>
            <a:ext cx="18167535" cy="3537079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973" y="3824354"/>
            <a:ext cx="18167535" cy="25686462"/>
          </a:xfrm>
        </p:spPr>
        <p:txBody>
          <a:bodyPr/>
          <a:lstStyle>
            <a:lvl1pPr marL="0" indent="0">
              <a:buNone/>
              <a:defRPr sz="4500"/>
            </a:lvl1pPr>
            <a:lvl2pPr marL="646755" indent="0">
              <a:buNone/>
              <a:defRPr sz="4000"/>
            </a:lvl2pPr>
            <a:lvl3pPr marL="1293510" indent="0">
              <a:buNone/>
              <a:defRPr sz="3400"/>
            </a:lvl3pPr>
            <a:lvl4pPr marL="1940265" indent="0">
              <a:buNone/>
              <a:defRPr sz="2800"/>
            </a:lvl4pPr>
            <a:lvl5pPr marL="2587020" indent="0">
              <a:buNone/>
              <a:defRPr sz="2800"/>
            </a:lvl5pPr>
            <a:lvl6pPr marL="3233776" indent="0">
              <a:buNone/>
              <a:defRPr sz="2800"/>
            </a:lvl6pPr>
            <a:lvl7pPr marL="3880531" indent="0">
              <a:buNone/>
              <a:defRPr sz="2800"/>
            </a:lvl7pPr>
            <a:lvl8pPr marL="4527286" indent="0">
              <a:buNone/>
              <a:defRPr sz="2800"/>
            </a:lvl8pPr>
            <a:lvl9pPr marL="5174041" indent="0">
              <a:buNone/>
              <a:defRPr sz="28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973" y="33503496"/>
            <a:ext cx="18167535" cy="5025076"/>
          </a:xfrm>
        </p:spPr>
        <p:txBody>
          <a:bodyPr/>
          <a:lstStyle>
            <a:lvl1pPr marL="0" indent="0">
              <a:buNone/>
              <a:defRPr sz="2000"/>
            </a:lvl1pPr>
            <a:lvl2pPr marL="646755" indent="0">
              <a:buNone/>
              <a:defRPr sz="1700"/>
            </a:lvl2pPr>
            <a:lvl3pPr marL="1293510" indent="0">
              <a:buNone/>
              <a:defRPr sz="1400"/>
            </a:lvl3pPr>
            <a:lvl4pPr marL="1940265" indent="0">
              <a:buNone/>
              <a:defRPr sz="1300"/>
            </a:lvl4pPr>
            <a:lvl5pPr marL="2587020" indent="0">
              <a:buNone/>
              <a:defRPr sz="1300"/>
            </a:lvl5pPr>
            <a:lvl6pPr marL="3233776" indent="0">
              <a:buNone/>
              <a:defRPr sz="1300"/>
            </a:lvl6pPr>
            <a:lvl7pPr marL="3880531" indent="0">
              <a:buNone/>
              <a:defRPr sz="1300"/>
            </a:lvl7pPr>
            <a:lvl8pPr marL="4527286" indent="0">
              <a:buNone/>
              <a:defRPr sz="1300"/>
            </a:lvl8pPr>
            <a:lvl9pPr marL="5174041" indent="0">
              <a:buNone/>
              <a:defRPr sz="13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E76DD-77DE-4752-98C5-42B439462AC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898" y="1714676"/>
            <a:ext cx="27250179" cy="7134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587" tIns="208794" rIns="417587" bIns="208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898" y="9989554"/>
            <a:ext cx="27250179" cy="2825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60182" tIns="379437" rIns="560182" bIns="2546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899" y="38984171"/>
            <a:ext cx="7064279" cy="2971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587" tIns="208794" rIns="417587" bIns="208794" numCol="1" anchor="t" anchorCtr="0" compatLnSpc="1">
            <a:prstTxWarp prst="textNoShape">
              <a:avLst/>
            </a:prstTxWarp>
          </a:bodyPr>
          <a:lstStyle>
            <a:lvl1pPr>
              <a:defRPr sz="6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809" y="38984171"/>
            <a:ext cx="9588359" cy="2971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587" tIns="208794" rIns="417587" bIns="208794" numCol="1" anchor="t" anchorCtr="0" compatLnSpc="1">
            <a:prstTxWarp prst="textNoShape">
              <a:avLst/>
            </a:prstTxWarp>
          </a:bodyPr>
          <a:lstStyle>
            <a:lvl1pPr algn="ctr">
              <a:defRPr sz="6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0799" y="38984171"/>
            <a:ext cx="7064278" cy="2971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587" tIns="208794" rIns="417587" bIns="208794" numCol="1" anchor="t" anchorCtr="0" compatLnSpc="1">
            <a:prstTxWarp prst="textNoShape">
              <a:avLst/>
            </a:prstTxWarp>
          </a:bodyPr>
          <a:lstStyle>
            <a:lvl1pPr algn="r">
              <a:defRPr sz="6400"/>
            </a:lvl1pPr>
          </a:lstStyle>
          <a:p>
            <a:pPr>
              <a:defRPr/>
            </a:pPr>
            <a:fld id="{EC7EA258-E1A9-4EC3-B0C7-758DEE9827B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960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6960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2pPr>
      <a:lvl3pPr algn="ctr" defTabSz="4176960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3pPr>
      <a:lvl4pPr algn="ctr" defTabSz="4176960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4pPr>
      <a:lvl5pPr algn="ctr" defTabSz="4176960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5pPr>
      <a:lvl6pPr marL="646755" algn="ctr" defTabSz="4176960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6pPr>
      <a:lvl7pPr marL="1293510" algn="ctr" defTabSz="4176960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7pPr>
      <a:lvl8pPr marL="1940265" algn="ctr" defTabSz="4176960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8pPr>
      <a:lvl9pPr marL="2587020" algn="ctr" defTabSz="4176960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9pPr>
    </p:titleStyle>
    <p:bodyStyle>
      <a:lvl1pPr algn="l" defTabSz="4176960" rtl="0" eaLnBrk="0" fontAlgn="base" hangingPunct="0">
        <a:spcBef>
          <a:spcPct val="0"/>
        </a:spcBef>
        <a:spcAft>
          <a:spcPct val="30000"/>
        </a:spcAft>
        <a:defRPr sz="5900" b="1">
          <a:solidFill>
            <a:schemeClr val="tx1"/>
          </a:solidFill>
          <a:latin typeface="+mn-lt"/>
          <a:ea typeface="+mn-ea"/>
          <a:cs typeface="+mn-cs"/>
        </a:defRPr>
      </a:lvl1pPr>
      <a:lvl2pPr marL="2246" algn="l" defTabSz="4176960" rtl="0" eaLnBrk="0" fontAlgn="base" hangingPunct="0">
        <a:spcBef>
          <a:spcPct val="20000"/>
        </a:spcBef>
        <a:spcAft>
          <a:spcPct val="0"/>
        </a:spcAft>
        <a:buFont typeface="Arial" charset="0"/>
        <a:defRPr sz="3100">
          <a:solidFill>
            <a:schemeClr val="tx1"/>
          </a:solidFill>
          <a:latin typeface="+mn-lt"/>
        </a:defRPr>
      </a:lvl2pPr>
      <a:lvl3pPr marL="442399" indent="-440153" algn="l" defTabSz="4176960" rtl="0" eaLnBrk="0" fontAlgn="base" hangingPunct="0">
        <a:spcBef>
          <a:spcPct val="20000"/>
        </a:spcBef>
        <a:spcAft>
          <a:spcPct val="0"/>
        </a:spcAft>
        <a:buFont typeface="Arial" charset="0"/>
        <a:buChar char="■"/>
        <a:defRPr sz="3100">
          <a:solidFill>
            <a:schemeClr val="tx1"/>
          </a:solidFill>
          <a:latin typeface="+mn-lt"/>
        </a:defRPr>
      </a:lvl3pPr>
      <a:lvl4pPr marL="442399" algn="l" defTabSz="4176960" rtl="0" eaLnBrk="0" fontAlgn="base" hangingPunct="0">
        <a:spcBef>
          <a:spcPct val="20000"/>
        </a:spcBef>
        <a:spcAft>
          <a:spcPct val="0"/>
        </a:spcAft>
        <a:defRPr sz="3100">
          <a:solidFill>
            <a:schemeClr val="tx1"/>
          </a:solidFill>
          <a:latin typeface="+mn-lt"/>
        </a:defRPr>
      </a:lvl4pPr>
      <a:lvl5pPr marL="444644" algn="l" defTabSz="4176960" rtl="0" eaLnBrk="0" fontAlgn="base" hangingPunct="0">
        <a:spcBef>
          <a:spcPct val="20000"/>
        </a:spcBef>
        <a:spcAft>
          <a:spcPct val="0"/>
        </a:spcAft>
        <a:defRPr sz="3100">
          <a:solidFill>
            <a:schemeClr val="tx1"/>
          </a:solidFill>
          <a:latin typeface="+mn-lt"/>
        </a:defRPr>
      </a:lvl5pPr>
      <a:lvl6pPr marL="1091399" algn="l" defTabSz="4176960" rtl="0" fontAlgn="base">
        <a:spcBef>
          <a:spcPct val="20000"/>
        </a:spcBef>
        <a:spcAft>
          <a:spcPct val="0"/>
        </a:spcAft>
        <a:defRPr sz="3100">
          <a:solidFill>
            <a:schemeClr val="tx1"/>
          </a:solidFill>
          <a:latin typeface="+mn-lt"/>
        </a:defRPr>
      </a:lvl6pPr>
      <a:lvl7pPr marL="1738154" algn="l" defTabSz="4176960" rtl="0" fontAlgn="base">
        <a:spcBef>
          <a:spcPct val="20000"/>
        </a:spcBef>
        <a:spcAft>
          <a:spcPct val="0"/>
        </a:spcAft>
        <a:defRPr sz="3100">
          <a:solidFill>
            <a:schemeClr val="tx1"/>
          </a:solidFill>
          <a:latin typeface="+mn-lt"/>
        </a:defRPr>
      </a:lvl7pPr>
      <a:lvl8pPr marL="2384910" algn="l" defTabSz="4176960" rtl="0" fontAlgn="base">
        <a:spcBef>
          <a:spcPct val="20000"/>
        </a:spcBef>
        <a:spcAft>
          <a:spcPct val="0"/>
        </a:spcAft>
        <a:defRPr sz="3100">
          <a:solidFill>
            <a:schemeClr val="tx1"/>
          </a:solidFill>
          <a:latin typeface="+mn-lt"/>
        </a:defRPr>
      </a:lvl8pPr>
      <a:lvl9pPr marL="3031665" algn="l" defTabSz="4176960" rtl="0" fontAlgn="base">
        <a:spcBef>
          <a:spcPct val="20000"/>
        </a:spcBef>
        <a:spcAft>
          <a:spcPct val="0"/>
        </a:spcAft>
        <a:defRPr sz="3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129351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6755" algn="l" defTabSz="129351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93510" algn="l" defTabSz="129351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40265" algn="l" defTabSz="129351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7020" algn="l" defTabSz="129351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776" algn="l" defTabSz="129351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80531" algn="l" defTabSz="129351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527286" algn="l" defTabSz="129351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74041" algn="l" defTabSz="129351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85"/>
          <p:cNvSpPr txBox="1">
            <a:spLocks noChangeArrowheads="1"/>
          </p:cNvSpPr>
          <p:nvPr/>
        </p:nvSpPr>
        <p:spPr bwMode="auto">
          <a:xfrm>
            <a:off x="1121564" y="6781214"/>
            <a:ext cx="28023362" cy="32697557"/>
          </a:xfrm>
          <a:prstGeom prst="rect">
            <a:avLst/>
          </a:prstGeom>
          <a:solidFill>
            <a:srgbClr val="9CD41E">
              <a:alpha val="32549"/>
            </a:srgbClr>
          </a:solidFill>
          <a:ln w="9525">
            <a:solidFill>
              <a:srgbClr val="9CD41E"/>
            </a:solidFill>
            <a:miter lim="800000"/>
            <a:headEnd/>
            <a:tailEnd/>
          </a:ln>
        </p:spPr>
        <p:txBody>
          <a:bodyPr lIns="578189" tIns="379437" rIns="578189" bIns="271026"/>
          <a:lstStyle/>
          <a:p>
            <a:pPr defTabSz="4176960">
              <a:spcAft>
                <a:spcPct val="30000"/>
              </a:spcAft>
              <a:buClr>
                <a:schemeClr val="tx1"/>
              </a:buClr>
              <a:buSzPct val="100000"/>
            </a:pPr>
            <a:r>
              <a:rPr lang="de-DE" sz="5400" dirty="0"/>
              <a:t>Der grüne Kasten muss so nicht genommen werden. Bis auf Kopf- und Fußzeile kann das Plakat frei gestaltet werden.</a:t>
            </a:r>
          </a:p>
        </p:txBody>
      </p:sp>
      <p:pic>
        <p:nvPicPr>
          <p:cNvPr id="2052" name="Picture 169" descr="TUBraunschweig_CO_255vH_PPT_Pos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65554"/>
            <a:ext cx="9098377" cy="3375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80"/>
          <p:cNvSpPr txBox="1">
            <a:spLocks noChangeArrowheads="1"/>
          </p:cNvSpPr>
          <p:nvPr/>
        </p:nvSpPr>
        <p:spPr bwMode="auto">
          <a:xfrm>
            <a:off x="1121565" y="4931746"/>
            <a:ext cx="28025609" cy="1863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07163" rIns="578189" bIns="90342">
            <a:spAutoFit/>
          </a:bodyPr>
          <a:lstStyle/>
          <a:p>
            <a:pPr defTabSz="4176960">
              <a:lnSpc>
                <a:spcPct val="92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de-DE" sz="10200" b="1" dirty="0">
                <a:solidFill>
                  <a:srgbClr val="852897"/>
                </a:solidFill>
              </a:rPr>
              <a:t>Titel</a:t>
            </a:r>
            <a:r>
              <a:rPr lang="de-DE" sz="10200" b="1" dirty="0">
                <a:solidFill>
                  <a:schemeClr val="bg2"/>
                </a:solidFill>
              </a:rPr>
              <a:t> </a:t>
            </a:r>
            <a:r>
              <a:rPr lang="de-DE" sz="10200" b="1" dirty="0">
                <a:solidFill>
                  <a:srgbClr val="852897"/>
                </a:solidFill>
              </a:rPr>
              <a:t>x</a:t>
            </a:r>
            <a:endParaRPr lang="de-DE" sz="10200" dirty="0">
              <a:solidFill>
                <a:srgbClr val="852897"/>
              </a:solidFill>
            </a:endParaRPr>
          </a:p>
        </p:txBody>
      </p:sp>
      <p:sp>
        <p:nvSpPr>
          <p:cNvPr id="17" name="Text Box 80"/>
          <p:cNvSpPr txBox="1">
            <a:spLocks noChangeArrowheads="1"/>
          </p:cNvSpPr>
          <p:nvPr/>
        </p:nvSpPr>
        <p:spPr bwMode="auto">
          <a:xfrm>
            <a:off x="1121565" y="39875175"/>
            <a:ext cx="28025609" cy="2178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307163" rIns="578189" bIns="90342">
            <a:spAutoFit/>
          </a:bodyPr>
          <a:lstStyle/>
          <a:p>
            <a:pPr defTabSz="4176960">
              <a:lnSpc>
                <a:spcPct val="110000"/>
              </a:lnSpc>
              <a:defRPr/>
            </a:pPr>
            <a:r>
              <a:rPr lang="de-DE" sz="3500" b="1" dirty="0">
                <a:solidFill>
                  <a:srgbClr val="852897"/>
                </a:solidFill>
              </a:rPr>
              <a:t>Prof. Dr. Susanne Robra-Bissantz</a:t>
            </a:r>
          </a:p>
          <a:p>
            <a:pPr defTabSz="4176960">
              <a:lnSpc>
                <a:spcPct val="110000"/>
              </a:lnSpc>
              <a:defRPr/>
            </a:pPr>
            <a:r>
              <a:rPr lang="de-DE" sz="3500" b="1" dirty="0">
                <a:solidFill>
                  <a:srgbClr val="852897"/>
                </a:solidFill>
              </a:rPr>
              <a:t>Technische Universität Braunschweig | Institut für Wirtschaftsinformatik | Lehrstuhl Informationsmanagement </a:t>
            </a:r>
          </a:p>
          <a:p>
            <a:pPr defTabSz="4176960">
              <a:lnSpc>
                <a:spcPct val="110000"/>
              </a:lnSpc>
              <a:defRPr/>
            </a:pPr>
            <a:r>
              <a:rPr lang="de-DE" sz="3500" dirty="0">
                <a:solidFill>
                  <a:srgbClr val="852897"/>
                </a:solidFill>
                <a:latin typeface="Arial" pitchFamily="34" charset="0"/>
                <a:cs typeface="Arial" pitchFamily="34" charset="0"/>
              </a:rPr>
              <a:t>http://www.tu-braunschweig.de/wi2 | s</a:t>
            </a:r>
            <a:r>
              <a:rPr lang="de-DE" sz="3500" dirty="0">
                <a:solidFill>
                  <a:srgbClr val="852897"/>
                </a:solidFill>
              </a:rPr>
              <a:t>.robra-bissantz@tu-braunschweig.de | Telefon +49 (0) 531 391-3120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80A283-BFE8-981C-D792-33BC67DF2E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7838" y="1465554"/>
            <a:ext cx="7927088" cy="30600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SIGNERDESIGNGRIDFILE" val="\\Inform001\transfer (d)\transfer\projekte\archiv\projekte\patrick\projekte\TU Braunschweig\ppt\included data\design grids\wissen a1 02.ini"/>
</p:tagLst>
</file>

<file path=ppt/theme/theme1.xml><?xml version="1.0" encoding="utf-8"?>
<a:theme xmlns:a="http://schemas.openxmlformats.org/drawingml/2006/main" name="Standarddesign">
  <a:themeElements>
    <a:clrScheme name="wi² CD">
      <a:dk1>
        <a:srgbClr val="000000"/>
      </a:dk1>
      <a:lt1>
        <a:srgbClr val="FFFFFF"/>
      </a:lt1>
      <a:dk2>
        <a:srgbClr val="DDDDDD"/>
      </a:dk2>
      <a:lt2>
        <a:srgbClr val="BE1E3C"/>
      </a:lt2>
      <a:accent1>
        <a:srgbClr val="FFCD00"/>
      </a:accent1>
      <a:accent2>
        <a:srgbClr val="FA6E00"/>
      </a:accent2>
      <a:accent3>
        <a:srgbClr val="89A400"/>
      </a:accent3>
      <a:accent4>
        <a:srgbClr val="760076"/>
      </a:accent4>
      <a:accent5>
        <a:srgbClr val="760054"/>
      </a:accent5>
      <a:accent6>
        <a:srgbClr val="6D9E17"/>
      </a:accent6>
      <a:hlink>
        <a:srgbClr val="005374"/>
      </a:hlink>
      <a:folHlink>
        <a:srgbClr val="0080B4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5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5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FFD355"/>
        </a:lt2>
        <a:accent1>
          <a:srgbClr val="FFC82A"/>
        </a:accent1>
        <a:accent2>
          <a:srgbClr val="FFDE7F"/>
        </a:accent2>
        <a:accent3>
          <a:srgbClr val="FFFFFF"/>
        </a:accent3>
        <a:accent4>
          <a:srgbClr val="000000"/>
        </a:accent4>
        <a:accent5>
          <a:srgbClr val="FFE0AC"/>
        </a:accent5>
        <a:accent6>
          <a:srgbClr val="E7C972"/>
        </a:accent6>
        <a:hlink>
          <a:srgbClr val="FFE9AA"/>
        </a:hlink>
        <a:folHlink>
          <a:srgbClr val="FFF4D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E78A33"/>
        </a:lt2>
        <a:accent1>
          <a:srgbClr val="E16D00"/>
        </a:accent1>
        <a:accent2>
          <a:srgbClr val="EDA766"/>
        </a:accent2>
        <a:accent3>
          <a:srgbClr val="FFFFFF"/>
        </a:accent3>
        <a:accent4>
          <a:srgbClr val="000000"/>
        </a:accent4>
        <a:accent5>
          <a:srgbClr val="EEBAAA"/>
        </a:accent5>
        <a:accent6>
          <a:srgbClr val="D7975C"/>
        </a:accent6>
        <a:hlink>
          <a:srgbClr val="F3C599"/>
        </a:hlink>
        <a:folHlink>
          <a:srgbClr val="F9E2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D4959"/>
        </a:lt2>
        <a:accent1>
          <a:srgbClr val="711C2F"/>
        </a:accent1>
        <a:accent2>
          <a:srgbClr val="AA7782"/>
        </a:accent2>
        <a:accent3>
          <a:srgbClr val="FFFFFF"/>
        </a:accent3>
        <a:accent4>
          <a:srgbClr val="000000"/>
        </a:accent4>
        <a:accent5>
          <a:srgbClr val="BBABAD"/>
        </a:accent5>
        <a:accent6>
          <a:srgbClr val="9A6B75"/>
        </a:accent6>
        <a:hlink>
          <a:srgbClr val="C6A4AC"/>
        </a:hlink>
        <a:folHlink>
          <a:srgbClr val="E3D2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BDCD61"/>
        </a:lt2>
        <a:accent1>
          <a:srgbClr val="ACC13A"/>
        </a:accent1>
        <a:accent2>
          <a:srgbClr val="CDDA89"/>
        </a:accent2>
        <a:accent3>
          <a:srgbClr val="FFFFFF"/>
        </a:accent3>
        <a:accent4>
          <a:srgbClr val="000000"/>
        </a:accent4>
        <a:accent5>
          <a:srgbClr val="D2DDAE"/>
        </a:accent5>
        <a:accent6>
          <a:srgbClr val="BAC57C"/>
        </a:accent6>
        <a:hlink>
          <a:srgbClr val="DEE6B0"/>
        </a:hlink>
        <a:folHlink>
          <a:srgbClr val="EEF3D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A9C33"/>
        </a:lt2>
        <a:accent1>
          <a:srgbClr val="6D8300"/>
        </a:accent1>
        <a:accent2>
          <a:srgbClr val="A7B566"/>
        </a:accent2>
        <a:accent3>
          <a:srgbClr val="FFFFFF"/>
        </a:accent3>
        <a:accent4>
          <a:srgbClr val="000000"/>
        </a:accent4>
        <a:accent5>
          <a:srgbClr val="BAC1AA"/>
        </a:accent5>
        <a:accent6>
          <a:srgbClr val="97A45C"/>
        </a:accent6>
        <a:hlink>
          <a:srgbClr val="C5CD99"/>
        </a:hlink>
        <a:folHlink>
          <a:srgbClr val="E2E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33756E"/>
        </a:lt2>
        <a:accent1>
          <a:srgbClr val="00534A"/>
        </a:accent1>
        <a:accent2>
          <a:srgbClr val="669892"/>
        </a:accent2>
        <a:accent3>
          <a:srgbClr val="FFFFFF"/>
        </a:accent3>
        <a:accent4>
          <a:srgbClr val="000000"/>
        </a:accent4>
        <a:accent5>
          <a:srgbClr val="AAB3B1"/>
        </a:accent5>
        <a:accent6>
          <a:srgbClr val="5C8984"/>
        </a:accent6>
        <a:hlink>
          <a:srgbClr val="99BAB7"/>
        </a:hlink>
        <a:folHlink>
          <a:srgbClr val="CCDD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5C3DC"/>
        </a:lt2>
        <a:accent1>
          <a:srgbClr val="66B4D3"/>
        </a:accent1>
        <a:accent2>
          <a:srgbClr val="A3D2E5"/>
        </a:accent2>
        <a:accent3>
          <a:srgbClr val="FFFFFF"/>
        </a:accent3>
        <a:accent4>
          <a:srgbClr val="000000"/>
        </a:accent4>
        <a:accent5>
          <a:srgbClr val="B8D6E6"/>
        </a:accent5>
        <a:accent6>
          <a:srgbClr val="93BECF"/>
        </a:accent6>
        <a:hlink>
          <a:srgbClr val="C2E1ED"/>
        </a:hlink>
        <a:folHlink>
          <a:srgbClr val="E0F0F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0000"/>
        </a:dk1>
        <a:lt1>
          <a:srgbClr val="FFFFFF"/>
        </a:lt1>
        <a:dk2>
          <a:srgbClr val="000000"/>
        </a:dk2>
        <a:lt2>
          <a:srgbClr val="338DAF"/>
        </a:lt2>
        <a:accent1>
          <a:srgbClr val="00709B"/>
        </a:accent1>
        <a:accent2>
          <a:srgbClr val="66A9C3"/>
        </a:accent2>
        <a:accent3>
          <a:srgbClr val="FFFFFF"/>
        </a:accent3>
        <a:accent4>
          <a:srgbClr val="000000"/>
        </a:accent4>
        <a:accent5>
          <a:srgbClr val="AABBCB"/>
        </a:accent5>
        <a:accent6>
          <a:srgbClr val="5C99B0"/>
        </a:accent6>
        <a:hlink>
          <a:srgbClr val="99C6D7"/>
        </a:hlink>
        <a:folHlink>
          <a:srgbClr val="CCE2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000000"/>
        </a:dk1>
        <a:lt1>
          <a:srgbClr val="FFFFFF"/>
        </a:lt1>
        <a:dk2>
          <a:srgbClr val="000000"/>
        </a:dk2>
        <a:lt2>
          <a:srgbClr val="336579"/>
        </a:lt2>
        <a:accent1>
          <a:srgbClr val="003F57"/>
        </a:accent1>
        <a:accent2>
          <a:srgbClr val="668C9A"/>
        </a:accent2>
        <a:accent3>
          <a:srgbClr val="FFFFFF"/>
        </a:accent3>
        <a:accent4>
          <a:srgbClr val="000000"/>
        </a:accent4>
        <a:accent5>
          <a:srgbClr val="AAAFB4"/>
        </a:accent5>
        <a:accent6>
          <a:srgbClr val="5C7E8B"/>
        </a:accent6>
        <a:hlink>
          <a:srgbClr val="99B2BC"/>
        </a:hlink>
        <a:folHlink>
          <a:srgbClr val="CCD9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000000"/>
        </a:dk1>
        <a:lt1>
          <a:srgbClr val="FFFFFF"/>
        </a:lt1>
        <a:dk2>
          <a:srgbClr val="000000"/>
        </a:dk2>
        <a:lt2>
          <a:srgbClr val="A15999"/>
        </a:lt2>
        <a:accent1>
          <a:srgbClr val="8A307F"/>
        </a:accent1>
        <a:accent2>
          <a:srgbClr val="B983B2"/>
        </a:accent2>
        <a:accent3>
          <a:srgbClr val="FFFFFF"/>
        </a:accent3>
        <a:accent4>
          <a:srgbClr val="000000"/>
        </a:accent4>
        <a:accent5>
          <a:srgbClr val="C4ADC0"/>
        </a:accent5>
        <a:accent6>
          <a:srgbClr val="A776A1"/>
        </a:accent6>
        <a:hlink>
          <a:srgbClr val="D0ACCC"/>
        </a:hlink>
        <a:folHlink>
          <a:srgbClr val="E8D6E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000000"/>
        </a:dk1>
        <a:lt1>
          <a:srgbClr val="FFFFFF"/>
        </a:lt1>
        <a:dk2>
          <a:srgbClr val="000000"/>
        </a:dk2>
        <a:lt2>
          <a:srgbClr val="74416B"/>
        </a:lt2>
        <a:accent1>
          <a:srgbClr val="511246"/>
        </a:accent1>
        <a:accent2>
          <a:srgbClr val="977190"/>
        </a:accent2>
        <a:accent3>
          <a:srgbClr val="FFFFFF"/>
        </a:accent3>
        <a:accent4>
          <a:srgbClr val="000000"/>
        </a:accent4>
        <a:accent5>
          <a:srgbClr val="B3AAB0"/>
        </a:accent5>
        <a:accent6>
          <a:srgbClr val="886682"/>
        </a:accent6>
        <a:hlink>
          <a:srgbClr val="B9A0B5"/>
        </a:hlink>
        <a:folHlink>
          <a:srgbClr val="DCD0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000000"/>
        </a:dk1>
        <a:lt1>
          <a:srgbClr val="FFFFFF"/>
        </a:lt1>
        <a:dk2>
          <a:srgbClr val="000000"/>
        </a:dk2>
        <a:lt2>
          <a:srgbClr val="704659"/>
        </a:lt2>
        <a:accent1>
          <a:srgbClr val="4C1830"/>
        </a:accent1>
        <a:accent2>
          <a:srgbClr val="947483"/>
        </a:accent2>
        <a:accent3>
          <a:srgbClr val="FFFFFF"/>
        </a:accent3>
        <a:accent4>
          <a:srgbClr val="000000"/>
        </a:accent4>
        <a:accent5>
          <a:srgbClr val="B2ABAD"/>
        </a:accent5>
        <a:accent6>
          <a:srgbClr val="866876"/>
        </a:accent6>
        <a:hlink>
          <a:srgbClr val="B7A3AC"/>
        </a:hlink>
        <a:folHlink>
          <a:srgbClr val="DBD1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CCCCC"/>
        </a:accent1>
        <a:accent2>
          <a:srgbClr val="6666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C5C5C"/>
        </a:accent6>
        <a:hlink>
          <a:srgbClr val="999999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66</Words>
  <Application>Microsoft Macintosh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Standarddesign</vt:lpstr>
      <vt:lpstr>PowerPoint Presentation</vt:lpstr>
    </vt:vector>
  </TitlesOfParts>
  <Company>indiesoft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Patrick Wania</dc:creator>
  <cp:lastModifiedBy>Rebecca Finster</cp:lastModifiedBy>
  <cp:revision>98</cp:revision>
  <dcterms:created xsi:type="dcterms:W3CDTF">2010-02-09T20:46:41Z</dcterms:created>
  <dcterms:modified xsi:type="dcterms:W3CDTF">2023-06-15T11:43:04Z</dcterms:modified>
</cp:coreProperties>
</file>