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57" r:id="rId4"/>
    <p:sldId id="272" r:id="rId5"/>
    <p:sldId id="266" r:id="rId6"/>
    <p:sldId id="278" r:id="rId7"/>
    <p:sldId id="277" r:id="rId8"/>
  </p:sldIdLst>
  <p:sldSz cx="9144000" cy="5143500" type="screen16x9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pos="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CD00"/>
    <a:srgbClr val="FA6E00"/>
    <a:srgbClr val="7CCDE6"/>
    <a:srgbClr val="0080B4"/>
    <a:srgbClr val="005374"/>
    <a:srgbClr val="C6EE00"/>
    <a:srgbClr val="89A400"/>
    <a:srgbClr val="00715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6" autoAdjust="0"/>
  </p:normalViewPr>
  <p:slideViewPr>
    <p:cSldViewPr>
      <p:cViewPr varScale="1">
        <p:scale>
          <a:sx n="195" d="100"/>
          <a:sy n="195" d="100"/>
        </p:scale>
        <p:origin x="720" y="144"/>
      </p:cViewPr>
      <p:guideLst>
        <p:guide orient="horz" pos="486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0E9FA-5257-4204-919E-78E324B920F1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56916329-BE39-469B-B300-B566BC8BFD3D}">
      <dgm:prSet phldrT="[Text]" custT="1"/>
      <dgm:spPr/>
      <dgm:t>
        <a:bodyPr/>
        <a:lstStyle/>
        <a:p>
          <a:pPr algn="l"/>
          <a:r>
            <a:rPr lang="de-DE" sz="1050" dirty="0" err="1">
              <a:latin typeface="NexusSansPro-Regular" panose="02010504030101020104" pitchFamily="50" charset="0"/>
              <a:cs typeface="Times New Roman" panose="02020603050405020304" pitchFamily="18" charset="0"/>
            </a:rPr>
            <a:t>Scopus</a:t>
          </a:r>
          <a:r>
            <a:rPr lang="de-DE" sz="1050" dirty="0">
              <a:latin typeface="NexusSansPro-Regular" panose="02010504030101020104" pitchFamily="50" charset="0"/>
              <a:cs typeface="Times New Roman" panose="02020603050405020304" pitchFamily="18" charset="0"/>
            </a:rPr>
            <a:t>, GI, ACM digital Library</a:t>
          </a:r>
        </a:p>
      </dgm:t>
    </dgm:pt>
    <dgm:pt modelId="{87FCC10E-F695-4160-92B1-4C8523A4AFA5}" type="parTrans" cxnId="{DBFA54C3-3653-49CE-BBFB-AFE8326A8077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CA3FDC5A-3B6F-47AA-9DBD-042DD5780432}" type="sibTrans" cxnId="{DBFA54C3-3653-49CE-BBFB-AFE8326A8077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473206B9-74A6-4B51-A652-97DBC7078EE6}">
      <dgm:prSet phldrT="[Text]" custT="1"/>
      <dgm:spPr/>
      <dgm:t>
        <a:bodyPr/>
        <a:lstStyle/>
        <a:p>
          <a:pPr algn="l"/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Scopus: 28</a:t>
          </a:r>
        </a:p>
      </dgm:t>
    </dgm:pt>
    <dgm:pt modelId="{D38D9089-C268-428C-9D72-B8E0BE94F265}" type="parTrans" cxnId="{1800DD32-3207-446C-9174-6BFF7C7299F3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FF3A3C85-52D1-4C61-BA33-60A659D9BAF7}" type="sibTrans" cxnId="{1800DD32-3207-446C-9174-6BFF7C7299F3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6B3F9E6C-6F22-4A88-AD06-638C5C272FC1}">
      <dgm:prSet phldrT="[Text]" custT="1"/>
      <dgm:spPr/>
      <dgm:t>
        <a:bodyPr/>
        <a:lstStyle/>
        <a:p>
          <a:pPr algn="l"/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Duplikate</a:t>
          </a:r>
        </a:p>
      </dgm:t>
    </dgm:pt>
    <dgm:pt modelId="{D36F5290-F49E-400F-B8F1-AABE042D0D7F}" type="parTrans" cxnId="{B3B574A3-1796-4B80-AAAB-2A9A6E64654C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F6891796-601E-4187-B401-ACDBFD1D131B}" type="sibTrans" cxnId="{B3B574A3-1796-4B80-AAAB-2A9A6E64654C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E9EAEA2A-6CDC-4A13-8E8B-DDF130BF8684}">
      <dgm:prSet phldrT="[Text]" custT="1"/>
      <dgm:spPr/>
      <dgm:t>
        <a:bodyPr/>
        <a:lstStyle/>
        <a:p>
          <a:pPr algn="l"/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Duplikate: 16</a:t>
          </a:r>
        </a:p>
      </dgm:t>
    </dgm:pt>
    <dgm:pt modelId="{37D6BB08-DF61-458F-8E80-B9FBA9D6679A}" type="parTrans" cxnId="{8CFA6878-EB5D-4163-891F-C11EA7BBF65A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9702FEFA-9D0C-41F2-85CD-49D4766BEB2A}" type="sibTrans" cxnId="{8CFA6878-EB5D-4163-891F-C11EA7BBF65A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12E213C4-B5B2-4C34-83D1-BE61BF787A4D}">
      <dgm:prSet phldrT="[Text]" custT="1"/>
      <dgm:spPr/>
      <dgm:t>
        <a:bodyPr/>
        <a:lstStyle/>
        <a:p>
          <a:pPr algn="l"/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ohne Volltext</a:t>
          </a:r>
        </a:p>
      </dgm:t>
    </dgm:pt>
    <dgm:pt modelId="{05615ADA-7B3D-4F78-A5C1-85F254189E24}" type="parTrans" cxnId="{EDDF9BF9-4D9A-4DB1-857D-76A166F6D82D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74117D3D-FF72-4C3B-8CA9-9882896B4FB6}" type="sibTrans" cxnId="{EDDF9BF9-4D9A-4DB1-857D-76A166F6D82D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376A63FB-A3AE-4037-BAA6-C88F985FA857}">
      <dgm:prSet phldrT="[Text]" custT="1"/>
      <dgm:spPr/>
      <dgm:t>
        <a:bodyPr/>
        <a:lstStyle/>
        <a:p>
          <a:pPr algn="l"/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ohne Volltext: 5</a:t>
          </a:r>
        </a:p>
      </dgm:t>
    </dgm:pt>
    <dgm:pt modelId="{7F0E55FA-5874-481D-AEC5-0F1A3171A1EC}" type="parTrans" cxnId="{8E089D00-260C-4E7A-965F-3A7435A5C9B8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59987BB9-DB97-4119-8293-2DEB9CA42CB2}" type="sibTrans" cxnId="{8E089D00-260C-4E7A-965F-3A7435A5C9B8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3A081747-8407-4EC4-8629-62AACAFD76DB}">
      <dgm:prSet phldrT="[Text]" custT="1"/>
      <dgm:spPr/>
      <dgm:t>
        <a:bodyPr/>
        <a:lstStyle/>
        <a:p>
          <a:pPr algn="l"/>
          <a:r>
            <a:rPr lang="de-DE" sz="1050" dirty="0">
              <a:latin typeface="NexusSansPro-Regular" panose="02010504030101020104" pitchFamily="50" charset="0"/>
              <a:cs typeface="Times New Roman" panose="02020603050405020304" pitchFamily="18" charset="0"/>
            </a:rPr>
            <a:t>Abstract &amp; Titel out </a:t>
          </a:r>
          <a:r>
            <a:rPr lang="de-DE" sz="1050" dirty="0" err="1">
              <a:latin typeface="NexusSansPro-Regular" panose="02010504030101020104" pitchFamily="50" charset="0"/>
              <a:cs typeface="Times New Roman" panose="02020603050405020304" pitchFamily="18" charset="0"/>
            </a:rPr>
            <a:t>of</a:t>
          </a:r>
          <a:r>
            <a:rPr lang="de-DE" sz="1050" dirty="0">
              <a:latin typeface="NexusSansPro-Regular" panose="02010504030101020104" pitchFamily="50" charset="0"/>
              <a:cs typeface="Times New Roman" panose="02020603050405020304" pitchFamily="18" charset="0"/>
            </a:rPr>
            <a:t> </a:t>
          </a:r>
          <a:r>
            <a:rPr lang="de-DE" sz="1050" dirty="0" err="1">
              <a:latin typeface="NexusSansPro-Regular" panose="02010504030101020104" pitchFamily="50" charset="0"/>
              <a:cs typeface="Times New Roman" panose="02020603050405020304" pitchFamily="18" charset="0"/>
            </a:rPr>
            <a:t>Scope</a:t>
          </a:r>
          <a:endParaRPr lang="de-DE" sz="1050" dirty="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CB2B0902-AED4-4138-A5CA-E2E821787E74}" type="parTrans" cxnId="{8E51E16A-DF8A-4904-9ADD-5108DF5983E0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A5437FC4-5454-4B1D-AEAA-0863FA257C15}" type="sibTrans" cxnId="{8E51E16A-DF8A-4904-9ADD-5108DF5983E0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C772E570-2C24-43FF-834B-FF09E32B7E1B}">
      <dgm:prSet phldrT="[Text]" custT="1"/>
      <dgm:spPr/>
      <dgm:t>
        <a:bodyPr/>
        <a:lstStyle/>
        <a:p>
          <a:pPr algn="l"/>
          <a:r>
            <a:rPr lang="de-DE" sz="1050" dirty="0">
              <a:latin typeface="NexusSansPro-Regular" panose="02010504030101020104" pitchFamily="50" charset="0"/>
              <a:cs typeface="Times New Roman" panose="02020603050405020304" pitchFamily="18" charset="0"/>
            </a:rPr>
            <a:t>Volltext out </a:t>
          </a:r>
          <a:r>
            <a:rPr lang="de-DE" sz="1050" dirty="0" err="1">
              <a:latin typeface="NexusSansPro-Regular" panose="02010504030101020104" pitchFamily="50" charset="0"/>
              <a:cs typeface="Times New Roman" panose="02020603050405020304" pitchFamily="18" charset="0"/>
            </a:rPr>
            <a:t>of</a:t>
          </a:r>
          <a:r>
            <a:rPr lang="de-DE" sz="1050" dirty="0">
              <a:latin typeface="NexusSansPro-Regular" panose="02010504030101020104" pitchFamily="50" charset="0"/>
              <a:cs typeface="Times New Roman" panose="02020603050405020304" pitchFamily="18" charset="0"/>
            </a:rPr>
            <a:t> </a:t>
          </a:r>
          <a:r>
            <a:rPr lang="de-DE" sz="1050" dirty="0" err="1">
              <a:latin typeface="NexusSansPro-Regular" panose="02010504030101020104" pitchFamily="50" charset="0"/>
              <a:cs typeface="Times New Roman" panose="02020603050405020304" pitchFamily="18" charset="0"/>
            </a:rPr>
            <a:t>Scope</a:t>
          </a:r>
          <a:endParaRPr lang="de-DE" sz="1050" dirty="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815E1A9A-B73D-43E7-A65A-F8E63CE1A26F}" type="parTrans" cxnId="{635F6DDA-E78C-4C02-8D08-116331B25F64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310238A8-C10F-4BE2-8A8C-29712FC95243}" type="sibTrans" cxnId="{635F6DDA-E78C-4C02-8D08-116331B25F64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A502330D-12C2-47E7-AC2E-8B4DE5C1ABCC}">
      <dgm:prSet phldrT="[Text]" custT="1"/>
      <dgm:spPr/>
      <dgm:t>
        <a:bodyPr/>
        <a:lstStyle/>
        <a:p>
          <a:pPr algn="l"/>
          <a:r>
            <a:rPr lang="de-DE" sz="1050" dirty="0">
              <a:latin typeface="NexusSansPro-Regular" panose="02010504030101020104" pitchFamily="50" charset="0"/>
              <a:cs typeface="Times New Roman" panose="02020603050405020304" pitchFamily="18" charset="0"/>
            </a:rPr>
            <a:t>Vorwärts / Rückwärts (Google Scholar)</a:t>
          </a:r>
        </a:p>
      </dgm:t>
    </dgm:pt>
    <dgm:pt modelId="{3AD4DCDD-556B-49AA-A8DF-E385B934FAC8}" type="parTrans" cxnId="{6B74C6D5-62D2-445C-B0CB-CC2BE5C6042D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90532C10-61FE-45C2-9775-08EAB9B0BDB6}" type="sibTrans" cxnId="{6B74C6D5-62D2-445C-B0CB-CC2BE5C6042D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5A6A795D-24FB-4466-BE2A-4F89D1E78768}">
      <dgm:prSet phldrT="[Text]" custT="1"/>
      <dgm:spPr/>
      <dgm:t>
        <a:bodyPr/>
        <a:lstStyle/>
        <a:p>
          <a:pPr algn="l"/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Proceedings: 13</a:t>
          </a:r>
        </a:p>
      </dgm:t>
    </dgm:pt>
    <dgm:pt modelId="{5F46A24D-32EA-4CE4-92B5-C1EBD0432465}" type="parTrans" cxnId="{7856CFFD-30CD-4BAF-9AA5-6B414D2B5700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E4B5E005-E4BA-4F16-8448-3641D542CB9E}" type="sibTrans" cxnId="{7856CFFD-30CD-4BAF-9AA5-6B414D2B5700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B80CB9EC-0447-4C8A-9D93-164A817F58CD}">
      <dgm:prSet phldrT="[Text]" custT="1"/>
      <dgm:spPr/>
      <dgm:t>
        <a:bodyPr/>
        <a:lstStyle/>
        <a:p>
          <a:pPr algn="l"/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GI: 29</a:t>
          </a:r>
        </a:p>
      </dgm:t>
    </dgm:pt>
    <dgm:pt modelId="{FE6480B5-9923-4212-9450-1149D7EE7E5D}" type="parTrans" cxnId="{AA5CEE1B-DFE0-4D5C-AB65-ACE944AA49C9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ACFA70AB-07EA-4293-8651-5CCC0AE0D6C5}" type="sibTrans" cxnId="{AA5CEE1B-DFE0-4D5C-AB65-ACE944AA49C9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AB2CBAD4-17AF-4EE2-8D87-67D35FF7A5E6}">
      <dgm:prSet phldrT="[Text]" custT="1"/>
      <dgm:spPr/>
      <dgm:t>
        <a:bodyPr/>
        <a:lstStyle/>
        <a:p>
          <a:pPr algn="l"/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ACM: 20</a:t>
          </a:r>
        </a:p>
      </dgm:t>
    </dgm:pt>
    <dgm:pt modelId="{74AD1C15-4DE1-4D8E-A187-03EBCEFAD35B}" type="parTrans" cxnId="{AA90F40C-AA98-4759-9538-E6046E1DC174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470B125B-DC31-41F2-A248-4FC5DF549C0C}" type="sibTrans" cxnId="{AA90F40C-AA98-4759-9538-E6046E1DC174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54AC1865-D87D-42A5-B5CF-DE8B080A41C9}">
      <dgm:prSet phldrT="[Text]" custT="1"/>
      <dgm:spPr/>
      <dgm:t>
        <a:bodyPr/>
        <a:lstStyle/>
        <a:p>
          <a:pPr algn="l"/>
          <a:r>
            <a:rPr lang="de-DE" sz="1050" b="1">
              <a:latin typeface="NexusSansPro-Regular" panose="02010504030101020104" pitchFamily="50" charset="0"/>
              <a:cs typeface="Times New Roman" panose="02020603050405020304" pitchFamily="18" charset="0"/>
            </a:rPr>
            <a:t>Relevant</a:t>
          </a:r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: 77</a:t>
          </a:r>
        </a:p>
      </dgm:t>
    </dgm:pt>
    <dgm:pt modelId="{69FE41D5-ADB8-405F-9896-165ADAC02BA0}" type="parTrans" cxnId="{A79E6106-170A-4CFC-A3C9-C36AF5ED0092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8321FF41-98BA-47DA-9A5D-9704BA13020E}" type="sibTrans" cxnId="{A79E6106-170A-4CFC-A3C9-C36AF5ED0092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AA8C2FDD-3A0F-4E1E-82CE-0722E74503C8}">
      <dgm:prSet phldrT="[Text]" custT="1"/>
      <dgm:spPr/>
      <dgm:t>
        <a:bodyPr/>
        <a:lstStyle/>
        <a:p>
          <a:pPr algn="l"/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Workshops: 1</a:t>
          </a:r>
        </a:p>
      </dgm:t>
    </dgm:pt>
    <dgm:pt modelId="{C2003372-34D2-4788-88B4-3732790E73B8}" type="parTrans" cxnId="{8E7AEA88-CF8C-4094-A1FC-15CC5C92E4FB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BDE115CB-C430-44D3-9672-03C93A42C101}" type="sibTrans" cxnId="{8E7AEA88-CF8C-4094-A1FC-15CC5C92E4FB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96C8DB65-0802-4914-88A1-21E2F2947788}">
      <dgm:prSet phldrT="[Text]" custT="1"/>
      <dgm:spPr/>
      <dgm:t>
        <a:bodyPr/>
        <a:lstStyle/>
        <a:p>
          <a:pPr algn="l"/>
          <a:r>
            <a:rPr lang="de-DE" sz="1050" b="1">
              <a:latin typeface="NexusSansPro-Regular" panose="02010504030101020104" pitchFamily="50" charset="0"/>
              <a:cs typeface="Times New Roman" panose="02020603050405020304" pitchFamily="18" charset="0"/>
            </a:rPr>
            <a:t>Relevant</a:t>
          </a:r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: 61</a:t>
          </a:r>
        </a:p>
      </dgm:t>
    </dgm:pt>
    <dgm:pt modelId="{8C4E1FFA-6EA7-4885-AFCC-A5DA450CC348}" type="parTrans" cxnId="{C1D3692F-02C4-4C89-82DA-A27DD6625F8A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AD6F23EB-6181-45F4-83F8-57ECA3894FD9}" type="sibTrans" cxnId="{C1D3692F-02C4-4C89-82DA-A27DD6625F8A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78B0A1EA-2000-4A9C-BFA8-E16EA24067B3}">
      <dgm:prSet phldrT="[Text]" custT="1"/>
      <dgm:spPr/>
      <dgm:t>
        <a:bodyPr/>
        <a:lstStyle/>
        <a:p>
          <a:pPr algn="l"/>
          <a:r>
            <a:rPr lang="de-DE" sz="1050" b="1">
              <a:latin typeface="NexusSansPro-Regular" panose="02010504030101020104" pitchFamily="50" charset="0"/>
              <a:cs typeface="Times New Roman" panose="02020603050405020304" pitchFamily="18" charset="0"/>
            </a:rPr>
            <a:t>Relevant</a:t>
          </a:r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: 56</a:t>
          </a:r>
        </a:p>
      </dgm:t>
    </dgm:pt>
    <dgm:pt modelId="{8E143325-2D18-4439-B977-C736DD552A80}" type="parTrans" cxnId="{712D7A13-4140-45F0-AFBA-3083761F29AC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40396117-0049-4539-95FC-1FE180923AFF}" type="sibTrans" cxnId="{712D7A13-4140-45F0-AFBA-3083761F29AC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6FD47DC4-52F8-4790-8204-D09B7F72FD4D}">
      <dgm:prSet phldrT="[Text]" custT="1"/>
      <dgm:spPr/>
      <dgm:t>
        <a:bodyPr/>
        <a:lstStyle/>
        <a:p>
          <a:pPr algn="l"/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Titel / Abstract: 20</a:t>
          </a:r>
        </a:p>
      </dgm:t>
    </dgm:pt>
    <dgm:pt modelId="{2759FEA7-76CA-48C7-8420-8AF326E71BA8}" type="parTrans" cxnId="{11C9A6D4-5310-4158-8210-14E24EE89B63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A241AB36-143F-4A15-A19D-A759B72DC3DF}" type="sibTrans" cxnId="{11C9A6D4-5310-4158-8210-14E24EE89B63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EC37ADD2-A8DF-488C-9EB0-1AEE0CE93AAA}">
      <dgm:prSet phldrT="[Text]" custT="1"/>
      <dgm:spPr/>
      <dgm:t>
        <a:bodyPr/>
        <a:lstStyle/>
        <a:p>
          <a:pPr algn="l"/>
          <a:r>
            <a:rPr lang="de-DE" sz="1050" b="1">
              <a:latin typeface="NexusSansPro-Regular" panose="02010504030101020104" pitchFamily="50" charset="0"/>
              <a:cs typeface="Times New Roman" panose="02020603050405020304" pitchFamily="18" charset="0"/>
            </a:rPr>
            <a:t>Relevant</a:t>
          </a:r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: 22</a:t>
          </a:r>
        </a:p>
      </dgm:t>
    </dgm:pt>
    <dgm:pt modelId="{D9CB16F5-0D3E-4A0D-ABCD-421C99DED214}" type="parTrans" cxnId="{D2996782-4687-4C8C-9E96-A3A38D135E29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47A605F3-3935-4172-B8F2-E49BF576DB87}" type="sibTrans" cxnId="{D2996782-4687-4C8C-9E96-A3A38D135E29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3F17EFD3-0828-4317-A180-7DB5F454FC82}">
      <dgm:prSet phldrT="[Text]" custT="1"/>
      <dgm:spPr/>
      <dgm:t>
        <a:bodyPr/>
        <a:lstStyle/>
        <a:p>
          <a:pPr algn="l"/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out of Scope: 8</a:t>
          </a:r>
        </a:p>
      </dgm:t>
    </dgm:pt>
    <dgm:pt modelId="{0B335254-ED25-43E0-BA21-DC7281923DE4}" type="parTrans" cxnId="{4E608F0D-E375-447E-80CF-77AC8EDAB49E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AD0DCC75-8271-46CA-BBE3-4E4D334C069E}" type="sibTrans" cxnId="{4E608F0D-E375-447E-80CF-77AC8EDAB49E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7BAB052D-FF9E-4F9D-B5FB-E236C5E85CE0}">
      <dgm:prSet phldrT="[Text]" custT="1"/>
      <dgm:spPr/>
      <dgm:t>
        <a:bodyPr/>
        <a:lstStyle/>
        <a:p>
          <a:pPr algn="l"/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Vorwärts: 36</a:t>
          </a:r>
        </a:p>
      </dgm:t>
    </dgm:pt>
    <dgm:pt modelId="{954C145C-D872-49D8-9402-51EFE4393C98}" type="parTrans" cxnId="{6DA16C1E-C8EA-44AA-B18E-EFAE362F125A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E2FD5365-70F4-4F6B-9700-D7E93B49C92C}" type="sibTrans" cxnId="{6DA16C1E-C8EA-44AA-B18E-EFAE362F125A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ACD22BC5-A6A1-4310-A9DE-4EA74584129D}">
      <dgm:prSet phldrT="[Text]" custT="1"/>
      <dgm:spPr/>
      <dgm:t>
        <a:bodyPr/>
        <a:lstStyle/>
        <a:p>
          <a:pPr algn="l"/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Rückwärts: 2</a:t>
          </a:r>
        </a:p>
      </dgm:t>
    </dgm:pt>
    <dgm:pt modelId="{EAAE1ACD-72EA-424B-B461-CAD797F6E657}" type="parTrans" cxnId="{981D497B-A88A-4A4A-8274-859F4CDD4318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7368055A-C3E0-42BA-8349-D4DDA791DE75}" type="sibTrans" cxnId="{981D497B-A88A-4A4A-8274-859F4CDD4318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E2235716-D9CD-4D62-9BE1-58975BC83B9A}">
      <dgm:prSet phldrT="[Text]" custT="1"/>
      <dgm:spPr/>
      <dgm:t>
        <a:bodyPr/>
        <a:lstStyle/>
        <a:p>
          <a:pPr algn="l"/>
          <a:r>
            <a:rPr lang="de-DE" sz="1050" b="1">
              <a:latin typeface="NexusSansPro-Regular" panose="02010504030101020104" pitchFamily="50" charset="0"/>
              <a:cs typeface="Times New Roman" panose="02020603050405020304" pitchFamily="18" charset="0"/>
            </a:rPr>
            <a:t>Relevant</a:t>
          </a:r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: 22</a:t>
          </a:r>
        </a:p>
      </dgm:t>
    </dgm:pt>
    <dgm:pt modelId="{3A69B05A-A6B2-4E99-B4F5-985CDADBB4E9}" type="parTrans" cxnId="{23FB90CF-7D85-4422-9395-1BB645C81106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2877D3B2-D86A-43F2-8356-36F7607998DE}" type="sibTrans" cxnId="{23FB90CF-7D85-4422-9395-1BB645C81106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72EA421D-DEBA-4902-B3A5-5B562D42D5B1}">
      <dgm:prSet phldrT="[Text]" custT="1"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0EA0B535-A810-4FE3-9411-E55492EADC59}" type="parTrans" cxnId="{70F8CC38-E443-463F-96C4-02CB449D911B}">
      <dgm:prSet/>
      <dgm:spPr/>
      <dgm:t>
        <a:bodyPr/>
        <a:lstStyle/>
        <a:p>
          <a:pPr algn="l"/>
          <a:endParaRPr lang="de-DE" sz="1050"/>
        </a:p>
      </dgm:t>
    </dgm:pt>
    <dgm:pt modelId="{E47B1622-4A9A-4FCB-830A-CB2CE1B4FDCD}" type="sibTrans" cxnId="{70F8CC38-E443-463F-96C4-02CB449D911B}">
      <dgm:prSet/>
      <dgm:spPr/>
      <dgm:t>
        <a:bodyPr/>
        <a:lstStyle/>
        <a:p>
          <a:pPr algn="l"/>
          <a:endParaRPr lang="de-DE" sz="1050"/>
        </a:p>
      </dgm:t>
    </dgm:pt>
    <dgm:pt modelId="{8A4AA229-3559-4F81-918C-12E8F8E019FA}">
      <dgm:prSet phldrT="[Text]" custT="1"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CF5E37F4-F116-4759-A0CF-F53D7FE84396}" type="parTrans" cxnId="{0282323D-3C6B-4072-8737-09E996F36A79}">
      <dgm:prSet/>
      <dgm:spPr/>
      <dgm:t>
        <a:bodyPr/>
        <a:lstStyle/>
        <a:p>
          <a:pPr algn="l"/>
          <a:endParaRPr lang="de-DE" sz="1050"/>
        </a:p>
      </dgm:t>
    </dgm:pt>
    <dgm:pt modelId="{DA2D7C7F-4287-484A-A9F4-D190F19476E0}" type="sibTrans" cxnId="{0282323D-3C6B-4072-8737-09E996F36A79}">
      <dgm:prSet/>
      <dgm:spPr/>
      <dgm:t>
        <a:bodyPr/>
        <a:lstStyle/>
        <a:p>
          <a:pPr algn="l"/>
          <a:endParaRPr lang="de-DE" sz="1050"/>
        </a:p>
      </dgm:t>
    </dgm:pt>
    <dgm:pt modelId="{B79304E8-7E11-4429-9A3A-0BC215509071}">
      <dgm:prSet phldrT="[Text]" custT="1"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110AFE13-B900-4B34-91B9-E1DB5BC8FEB2}" type="parTrans" cxnId="{89E46A3B-EEF1-4F18-8E06-32533A536E1B}">
      <dgm:prSet/>
      <dgm:spPr/>
      <dgm:t>
        <a:bodyPr/>
        <a:lstStyle/>
        <a:p>
          <a:pPr algn="l"/>
          <a:endParaRPr lang="de-DE" sz="1050"/>
        </a:p>
      </dgm:t>
    </dgm:pt>
    <dgm:pt modelId="{DDB44F48-82F5-48E1-9085-47AA4AF7EDF2}" type="sibTrans" cxnId="{89E46A3B-EEF1-4F18-8E06-32533A536E1B}">
      <dgm:prSet/>
      <dgm:spPr/>
      <dgm:t>
        <a:bodyPr/>
        <a:lstStyle/>
        <a:p>
          <a:pPr algn="l"/>
          <a:endParaRPr lang="de-DE" sz="1050"/>
        </a:p>
      </dgm:t>
    </dgm:pt>
    <dgm:pt modelId="{9B543D4B-00A6-40B7-AE81-970FD0A2E937}">
      <dgm:prSet phldrT="[Text]" custT="1"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AF0FD539-90E8-4901-97D7-12E3BE1CD280}" type="parTrans" cxnId="{158751A3-42CC-40A2-BFF0-25E622C63A80}">
      <dgm:prSet/>
      <dgm:spPr/>
      <dgm:t>
        <a:bodyPr/>
        <a:lstStyle/>
        <a:p>
          <a:pPr algn="l"/>
          <a:endParaRPr lang="de-DE" sz="1050"/>
        </a:p>
      </dgm:t>
    </dgm:pt>
    <dgm:pt modelId="{5CFC2D0F-755E-4DFC-905E-74C9DD7C7F0F}" type="sibTrans" cxnId="{158751A3-42CC-40A2-BFF0-25E622C63A80}">
      <dgm:prSet/>
      <dgm:spPr/>
      <dgm:t>
        <a:bodyPr/>
        <a:lstStyle/>
        <a:p>
          <a:pPr algn="l"/>
          <a:endParaRPr lang="de-DE" sz="1050"/>
        </a:p>
      </dgm:t>
    </dgm:pt>
    <dgm:pt modelId="{68801296-DF16-417D-B78E-DD43A1BAE6FA}">
      <dgm:prSet phldrT="[Text]" custT="1"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827A8CDB-D6EC-4EF0-AAE3-A5A47FD6CC30}" type="parTrans" cxnId="{4620B38F-772A-47D4-9902-8FA1D41CF15D}">
      <dgm:prSet/>
      <dgm:spPr/>
      <dgm:t>
        <a:bodyPr/>
        <a:lstStyle/>
        <a:p>
          <a:pPr algn="l"/>
          <a:endParaRPr lang="de-DE" sz="1050"/>
        </a:p>
      </dgm:t>
    </dgm:pt>
    <dgm:pt modelId="{6ECB5FBE-ED2E-4C8C-907D-2CF6D0CF3119}" type="sibTrans" cxnId="{4620B38F-772A-47D4-9902-8FA1D41CF15D}">
      <dgm:prSet/>
      <dgm:spPr/>
      <dgm:t>
        <a:bodyPr/>
        <a:lstStyle/>
        <a:p>
          <a:pPr algn="l"/>
          <a:endParaRPr lang="de-DE" sz="1050"/>
        </a:p>
      </dgm:t>
    </dgm:pt>
    <dgm:pt modelId="{F59CDB94-DAD2-4960-9383-04F7644187DB}">
      <dgm:prSet phldrT="[Text]" custT="1"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  <a:cs typeface="Times New Roman" panose="02020603050405020304" pitchFamily="18" charset="0"/>
          </a:endParaRPr>
        </a:p>
      </dgm:t>
    </dgm:pt>
    <dgm:pt modelId="{1F4A089A-4E15-41BA-89F4-C6EF13904628}" type="parTrans" cxnId="{CF7F7043-9771-4F69-A7C1-3008B822BEBF}">
      <dgm:prSet/>
      <dgm:spPr/>
      <dgm:t>
        <a:bodyPr/>
        <a:lstStyle/>
        <a:p>
          <a:pPr algn="l"/>
          <a:endParaRPr lang="de-DE" sz="1050"/>
        </a:p>
      </dgm:t>
    </dgm:pt>
    <dgm:pt modelId="{D02CB108-60E6-4274-8DCD-CFDDA434AB0A}" type="sibTrans" cxnId="{CF7F7043-9771-4F69-A7C1-3008B822BEBF}">
      <dgm:prSet/>
      <dgm:spPr/>
      <dgm:t>
        <a:bodyPr/>
        <a:lstStyle/>
        <a:p>
          <a:pPr algn="l"/>
          <a:endParaRPr lang="de-DE" sz="1050"/>
        </a:p>
      </dgm:t>
    </dgm:pt>
    <dgm:pt modelId="{4AC9474E-EC65-4F16-8BB4-F727879E1589}">
      <dgm:prSet phldrT="[Text]" custT="1"/>
      <dgm:spPr/>
      <dgm:t>
        <a:bodyPr/>
        <a:lstStyle/>
        <a:p>
          <a:pPr algn="l"/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exkludiert: 30</a:t>
          </a:r>
        </a:p>
      </dgm:t>
    </dgm:pt>
    <dgm:pt modelId="{5B1E9A84-D451-4735-A3DA-D229EF1B790F}" type="parTrans" cxnId="{FEC22640-4D7D-40F1-86EE-B8A9D27BBDA0}">
      <dgm:prSet/>
      <dgm:spPr/>
      <dgm:t>
        <a:bodyPr/>
        <a:lstStyle/>
        <a:p>
          <a:pPr algn="l"/>
          <a:endParaRPr lang="de-DE" sz="1050"/>
        </a:p>
      </dgm:t>
    </dgm:pt>
    <dgm:pt modelId="{10AD9FFC-E800-4F64-8C3D-159DF2E53FE4}" type="sibTrans" cxnId="{FEC22640-4D7D-40F1-86EE-B8A9D27BBDA0}">
      <dgm:prSet/>
      <dgm:spPr/>
      <dgm:t>
        <a:bodyPr/>
        <a:lstStyle/>
        <a:p>
          <a:pPr algn="l"/>
          <a:endParaRPr lang="de-DE" sz="1050"/>
        </a:p>
      </dgm:t>
    </dgm:pt>
    <dgm:pt modelId="{1598A58C-1071-42C3-AC45-31B1297DE939}">
      <dgm:prSet phldrT="[Text]" custT="1"/>
      <dgm:spPr/>
      <dgm:t>
        <a:bodyPr/>
        <a:lstStyle/>
        <a:p>
          <a:pPr algn="l"/>
          <a:r>
            <a:rPr lang="de-DE" sz="1050" b="1">
              <a:latin typeface="NexusSansPro-Regular" panose="02010504030101020104" pitchFamily="50" charset="0"/>
              <a:cs typeface="Times New Roman" panose="02020603050405020304" pitchFamily="18" charset="0"/>
            </a:rPr>
            <a:t>Relevant</a:t>
          </a:r>
          <a:r>
            <a:rPr lang="de-DE" sz="1050">
              <a:latin typeface="NexusSansPro-Regular" panose="02010504030101020104" pitchFamily="50" charset="0"/>
              <a:cs typeface="Times New Roman" panose="02020603050405020304" pitchFamily="18" charset="0"/>
            </a:rPr>
            <a:t>: 14</a:t>
          </a:r>
        </a:p>
      </dgm:t>
    </dgm:pt>
    <dgm:pt modelId="{DA284994-42EA-45F2-82A5-666E52A0601F}" type="sibTrans" cxnId="{394C576B-3374-4023-8883-C776853CA48A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82B12864-6105-45B3-A955-C77E38C3B652}" type="parTrans" cxnId="{394C576B-3374-4023-8883-C776853CA48A}">
      <dgm:prSet/>
      <dgm:spPr/>
      <dgm:t>
        <a:bodyPr/>
        <a:lstStyle/>
        <a:p>
          <a:pPr algn="l"/>
          <a:endParaRPr lang="de-DE" sz="1050">
            <a:latin typeface="NexusSansPro-Regular" panose="02010504030101020104" pitchFamily="50" charset="0"/>
          </a:endParaRPr>
        </a:p>
      </dgm:t>
    </dgm:pt>
    <dgm:pt modelId="{EC10CC8B-FEF6-417C-8806-AAD87F9E03BB}" type="pres">
      <dgm:prSet presAssocID="{D160E9FA-5257-4204-919E-78E324B920F1}" presName="Name0" presStyleCnt="0">
        <dgm:presLayoutVars>
          <dgm:dir/>
          <dgm:animLvl val="lvl"/>
          <dgm:resizeHandles val="exact"/>
        </dgm:presLayoutVars>
      </dgm:prSet>
      <dgm:spPr/>
    </dgm:pt>
    <dgm:pt modelId="{ABF65880-962E-42A9-B3E3-5BB087725B48}" type="pres">
      <dgm:prSet presAssocID="{A502330D-12C2-47E7-AC2E-8B4DE5C1ABCC}" presName="boxAndChildren" presStyleCnt="0"/>
      <dgm:spPr/>
    </dgm:pt>
    <dgm:pt modelId="{9BA03C20-88B3-44CF-8441-D9B3FB724EE3}" type="pres">
      <dgm:prSet presAssocID="{A502330D-12C2-47E7-AC2E-8B4DE5C1ABCC}" presName="parentTextBox" presStyleLbl="node1" presStyleIdx="0" presStyleCnt="6"/>
      <dgm:spPr/>
    </dgm:pt>
    <dgm:pt modelId="{73A9F06B-F80C-4C02-90B1-28B40028B9BC}" type="pres">
      <dgm:prSet presAssocID="{A502330D-12C2-47E7-AC2E-8B4DE5C1ABCC}" presName="entireBox" presStyleLbl="node1" presStyleIdx="0" presStyleCnt="6"/>
      <dgm:spPr/>
    </dgm:pt>
    <dgm:pt modelId="{4E0EE98D-FAB3-44DD-B4A6-C103C3D3FA20}" type="pres">
      <dgm:prSet presAssocID="{A502330D-12C2-47E7-AC2E-8B4DE5C1ABCC}" presName="descendantBox" presStyleCnt="0"/>
      <dgm:spPr/>
    </dgm:pt>
    <dgm:pt modelId="{B7AAD1D0-EF96-4723-8B4E-F8AFE31F15B5}" type="pres">
      <dgm:prSet presAssocID="{7BAB052D-FF9E-4F9D-B5FB-E236C5E85CE0}" presName="childTextBox" presStyleLbl="fgAccFollowNode1" presStyleIdx="0" presStyleCnt="24">
        <dgm:presLayoutVars>
          <dgm:bulletEnabled val="1"/>
        </dgm:presLayoutVars>
      </dgm:prSet>
      <dgm:spPr/>
    </dgm:pt>
    <dgm:pt modelId="{8BB897E5-4879-4F11-B29C-218BBE280C3F}" type="pres">
      <dgm:prSet presAssocID="{ACD22BC5-A6A1-4310-A9DE-4EA74584129D}" presName="childTextBox" presStyleLbl="fgAccFollowNode1" presStyleIdx="1" presStyleCnt="24">
        <dgm:presLayoutVars>
          <dgm:bulletEnabled val="1"/>
        </dgm:presLayoutVars>
      </dgm:prSet>
      <dgm:spPr/>
    </dgm:pt>
    <dgm:pt modelId="{1DEC02D2-5BE0-4C5B-8772-49D39E845E7C}" type="pres">
      <dgm:prSet presAssocID="{4AC9474E-EC65-4F16-8BB4-F727879E1589}" presName="childTextBox" presStyleLbl="fgAccFollowNode1" presStyleIdx="2" presStyleCnt="24">
        <dgm:presLayoutVars>
          <dgm:bulletEnabled val="1"/>
        </dgm:presLayoutVars>
      </dgm:prSet>
      <dgm:spPr/>
    </dgm:pt>
    <dgm:pt modelId="{D8BE74C0-B836-4723-B12D-FA049F811D94}" type="pres">
      <dgm:prSet presAssocID="{E2235716-D9CD-4D62-9BE1-58975BC83B9A}" presName="childTextBox" presStyleLbl="fgAccFollowNode1" presStyleIdx="3" presStyleCnt="24">
        <dgm:presLayoutVars>
          <dgm:bulletEnabled val="1"/>
        </dgm:presLayoutVars>
      </dgm:prSet>
      <dgm:spPr/>
    </dgm:pt>
    <dgm:pt modelId="{5FB1B6CE-6B75-445D-8B66-9F6B222E75C1}" type="pres">
      <dgm:prSet presAssocID="{310238A8-C10F-4BE2-8A8C-29712FC95243}" presName="sp" presStyleCnt="0"/>
      <dgm:spPr/>
    </dgm:pt>
    <dgm:pt modelId="{976FE9DC-37DD-455A-B3C9-500B70F76931}" type="pres">
      <dgm:prSet presAssocID="{C772E570-2C24-43FF-834B-FF09E32B7E1B}" presName="arrowAndChildren" presStyleCnt="0"/>
      <dgm:spPr/>
    </dgm:pt>
    <dgm:pt modelId="{5EC6511A-7142-4468-BDD9-789224D36B9F}" type="pres">
      <dgm:prSet presAssocID="{C772E570-2C24-43FF-834B-FF09E32B7E1B}" presName="parentTextArrow" presStyleLbl="node1" presStyleIdx="0" presStyleCnt="6"/>
      <dgm:spPr/>
    </dgm:pt>
    <dgm:pt modelId="{D27B9FC7-E02E-4F58-A9BE-D9A21F4318EB}" type="pres">
      <dgm:prSet presAssocID="{C772E570-2C24-43FF-834B-FF09E32B7E1B}" presName="arrow" presStyleLbl="node1" presStyleIdx="1" presStyleCnt="6"/>
      <dgm:spPr/>
    </dgm:pt>
    <dgm:pt modelId="{88BCE909-B8EF-479B-A757-9C50181EB46F}" type="pres">
      <dgm:prSet presAssocID="{C772E570-2C24-43FF-834B-FF09E32B7E1B}" presName="descendantArrow" presStyleCnt="0"/>
      <dgm:spPr/>
    </dgm:pt>
    <dgm:pt modelId="{7A208F63-46D2-4699-8CA1-024288D85F47}" type="pres">
      <dgm:prSet presAssocID="{3F17EFD3-0828-4317-A180-7DB5F454FC82}" presName="childTextArrow" presStyleLbl="fgAccFollowNode1" presStyleIdx="4" presStyleCnt="24">
        <dgm:presLayoutVars>
          <dgm:bulletEnabled val="1"/>
        </dgm:presLayoutVars>
      </dgm:prSet>
      <dgm:spPr/>
    </dgm:pt>
    <dgm:pt modelId="{50F0A363-4697-42E5-9DDC-4FA77BADDB76}" type="pres">
      <dgm:prSet presAssocID="{F59CDB94-DAD2-4960-9383-04F7644187DB}" presName="childTextArrow" presStyleLbl="fgAccFollowNode1" presStyleIdx="5" presStyleCnt="24">
        <dgm:presLayoutVars>
          <dgm:bulletEnabled val="1"/>
        </dgm:presLayoutVars>
      </dgm:prSet>
      <dgm:spPr/>
    </dgm:pt>
    <dgm:pt modelId="{1B645B6D-ED22-473A-9A15-910AF73F272F}" type="pres">
      <dgm:prSet presAssocID="{68801296-DF16-417D-B78E-DD43A1BAE6FA}" presName="childTextArrow" presStyleLbl="fgAccFollowNode1" presStyleIdx="6" presStyleCnt="24">
        <dgm:presLayoutVars>
          <dgm:bulletEnabled val="1"/>
        </dgm:presLayoutVars>
      </dgm:prSet>
      <dgm:spPr/>
    </dgm:pt>
    <dgm:pt modelId="{CC28C728-402D-4BB5-A5DB-792D5BF1A10A}" type="pres">
      <dgm:prSet presAssocID="{1598A58C-1071-42C3-AC45-31B1297DE939}" presName="childTextArrow" presStyleLbl="fgAccFollowNode1" presStyleIdx="7" presStyleCnt="24">
        <dgm:presLayoutVars>
          <dgm:bulletEnabled val="1"/>
        </dgm:presLayoutVars>
      </dgm:prSet>
      <dgm:spPr/>
    </dgm:pt>
    <dgm:pt modelId="{7C75BBD4-EC82-449A-8602-574A3E360B3A}" type="pres">
      <dgm:prSet presAssocID="{A5437FC4-5454-4B1D-AEAA-0863FA257C15}" presName="sp" presStyleCnt="0"/>
      <dgm:spPr/>
    </dgm:pt>
    <dgm:pt modelId="{902C5EA5-2DBD-4662-89E7-8CFDD26F8B18}" type="pres">
      <dgm:prSet presAssocID="{3A081747-8407-4EC4-8629-62AACAFD76DB}" presName="arrowAndChildren" presStyleCnt="0"/>
      <dgm:spPr/>
    </dgm:pt>
    <dgm:pt modelId="{BCCE5681-6D1C-4767-BFB2-C0042CD90726}" type="pres">
      <dgm:prSet presAssocID="{3A081747-8407-4EC4-8629-62AACAFD76DB}" presName="parentTextArrow" presStyleLbl="node1" presStyleIdx="1" presStyleCnt="6"/>
      <dgm:spPr/>
    </dgm:pt>
    <dgm:pt modelId="{68F13F67-A000-4917-9758-A626890382E1}" type="pres">
      <dgm:prSet presAssocID="{3A081747-8407-4EC4-8629-62AACAFD76DB}" presName="arrow" presStyleLbl="node1" presStyleIdx="2" presStyleCnt="6"/>
      <dgm:spPr/>
    </dgm:pt>
    <dgm:pt modelId="{155AF909-71C6-4349-8BEF-2E88CD599C65}" type="pres">
      <dgm:prSet presAssocID="{3A081747-8407-4EC4-8629-62AACAFD76DB}" presName="descendantArrow" presStyleCnt="0"/>
      <dgm:spPr/>
    </dgm:pt>
    <dgm:pt modelId="{279B0743-2E76-41DA-AF1A-0D2258C3BE78}" type="pres">
      <dgm:prSet presAssocID="{5A6A795D-24FB-4466-BE2A-4F89D1E78768}" presName="childTextArrow" presStyleLbl="fgAccFollowNode1" presStyleIdx="8" presStyleCnt="24">
        <dgm:presLayoutVars>
          <dgm:bulletEnabled val="1"/>
        </dgm:presLayoutVars>
      </dgm:prSet>
      <dgm:spPr/>
    </dgm:pt>
    <dgm:pt modelId="{4E73ABF8-57DD-425F-9CA9-F691A4F5A56A}" type="pres">
      <dgm:prSet presAssocID="{AA8C2FDD-3A0F-4E1E-82CE-0722E74503C8}" presName="childTextArrow" presStyleLbl="fgAccFollowNode1" presStyleIdx="9" presStyleCnt="24">
        <dgm:presLayoutVars>
          <dgm:bulletEnabled val="1"/>
        </dgm:presLayoutVars>
      </dgm:prSet>
      <dgm:spPr/>
    </dgm:pt>
    <dgm:pt modelId="{4356698F-0FE3-4110-8EA1-4FD514B8612C}" type="pres">
      <dgm:prSet presAssocID="{6FD47DC4-52F8-4790-8204-D09B7F72FD4D}" presName="childTextArrow" presStyleLbl="fgAccFollowNode1" presStyleIdx="10" presStyleCnt="24">
        <dgm:presLayoutVars>
          <dgm:bulletEnabled val="1"/>
        </dgm:presLayoutVars>
      </dgm:prSet>
      <dgm:spPr/>
    </dgm:pt>
    <dgm:pt modelId="{FF1EAF92-3110-40A9-9123-157D210E7CEE}" type="pres">
      <dgm:prSet presAssocID="{EC37ADD2-A8DF-488C-9EB0-1AEE0CE93AAA}" presName="childTextArrow" presStyleLbl="fgAccFollowNode1" presStyleIdx="11" presStyleCnt="24">
        <dgm:presLayoutVars>
          <dgm:bulletEnabled val="1"/>
        </dgm:presLayoutVars>
      </dgm:prSet>
      <dgm:spPr/>
    </dgm:pt>
    <dgm:pt modelId="{5FA5F6D0-08E5-4ADF-B9D7-698EE3D11DD9}" type="pres">
      <dgm:prSet presAssocID="{74117D3D-FF72-4C3B-8CA9-9882896B4FB6}" presName="sp" presStyleCnt="0"/>
      <dgm:spPr/>
    </dgm:pt>
    <dgm:pt modelId="{E003EAFB-E465-4CE0-BFF6-54048176E8BA}" type="pres">
      <dgm:prSet presAssocID="{12E213C4-B5B2-4C34-83D1-BE61BF787A4D}" presName="arrowAndChildren" presStyleCnt="0"/>
      <dgm:spPr/>
    </dgm:pt>
    <dgm:pt modelId="{21156B25-6F77-4384-9120-2E84DE8D1929}" type="pres">
      <dgm:prSet presAssocID="{12E213C4-B5B2-4C34-83D1-BE61BF787A4D}" presName="parentTextArrow" presStyleLbl="node1" presStyleIdx="2" presStyleCnt="6"/>
      <dgm:spPr/>
    </dgm:pt>
    <dgm:pt modelId="{6EC5BA27-1FC0-49A2-BEBD-143B590FFA23}" type="pres">
      <dgm:prSet presAssocID="{12E213C4-B5B2-4C34-83D1-BE61BF787A4D}" presName="arrow" presStyleLbl="node1" presStyleIdx="3" presStyleCnt="6"/>
      <dgm:spPr/>
    </dgm:pt>
    <dgm:pt modelId="{BC8DC1EC-AC65-497D-9666-0D514F8027ED}" type="pres">
      <dgm:prSet presAssocID="{12E213C4-B5B2-4C34-83D1-BE61BF787A4D}" presName="descendantArrow" presStyleCnt="0"/>
      <dgm:spPr/>
    </dgm:pt>
    <dgm:pt modelId="{9852B0D0-5A0E-4D27-A281-4EA6590B39AF}" type="pres">
      <dgm:prSet presAssocID="{376A63FB-A3AE-4037-BAA6-C88F985FA857}" presName="childTextArrow" presStyleLbl="fgAccFollowNode1" presStyleIdx="12" presStyleCnt="24">
        <dgm:presLayoutVars>
          <dgm:bulletEnabled val="1"/>
        </dgm:presLayoutVars>
      </dgm:prSet>
      <dgm:spPr/>
    </dgm:pt>
    <dgm:pt modelId="{5D09E55F-3E29-46BC-9CCC-5337BF2F3DF3}" type="pres">
      <dgm:prSet presAssocID="{9B543D4B-00A6-40B7-AE81-970FD0A2E937}" presName="childTextArrow" presStyleLbl="fgAccFollowNode1" presStyleIdx="13" presStyleCnt="24">
        <dgm:presLayoutVars>
          <dgm:bulletEnabled val="1"/>
        </dgm:presLayoutVars>
      </dgm:prSet>
      <dgm:spPr/>
    </dgm:pt>
    <dgm:pt modelId="{54C49386-35DA-47D1-AD4E-3CA6511206B5}" type="pres">
      <dgm:prSet presAssocID="{B79304E8-7E11-4429-9A3A-0BC215509071}" presName="childTextArrow" presStyleLbl="fgAccFollowNode1" presStyleIdx="14" presStyleCnt="24">
        <dgm:presLayoutVars>
          <dgm:bulletEnabled val="1"/>
        </dgm:presLayoutVars>
      </dgm:prSet>
      <dgm:spPr/>
    </dgm:pt>
    <dgm:pt modelId="{5F39040D-16C1-4AD8-BF16-3231575632B2}" type="pres">
      <dgm:prSet presAssocID="{78B0A1EA-2000-4A9C-BFA8-E16EA24067B3}" presName="childTextArrow" presStyleLbl="fgAccFollowNode1" presStyleIdx="15" presStyleCnt="24">
        <dgm:presLayoutVars>
          <dgm:bulletEnabled val="1"/>
        </dgm:presLayoutVars>
      </dgm:prSet>
      <dgm:spPr/>
    </dgm:pt>
    <dgm:pt modelId="{A700191E-57A7-4804-8A3A-8ABB0C3CD9EE}" type="pres">
      <dgm:prSet presAssocID="{F6891796-601E-4187-B401-ACDBFD1D131B}" presName="sp" presStyleCnt="0"/>
      <dgm:spPr/>
    </dgm:pt>
    <dgm:pt modelId="{91ECC1E3-4D1E-4C69-B530-8BD52295261A}" type="pres">
      <dgm:prSet presAssocID="{6B3F9E6C-6F22-4A88-AD06-638C5C272FC1}" presName="arrowAndChildren" presStyleCnt="0"/>
      <dgm:spPr/>
    </dgm:pt>
    <dgm:pt modelId="{1963BD73-9237-44EA-93E7-A3996DBDEA76}" type="pres">
      <dgm:prSet presAssocID="{6B3F9E6C-6F22-4A88-AD06-638C5C272FC1}" presName="parentTextArrow" presStyleLbl="node1" presStyleIdx="3" presStyleCnt="6"/>
      <dgm:spPr/>
    </dgm:pt>
    <dgm:pt modelId="{43A8FEC0-85A6-4899-B9B9-B592E5CDB21E}" type="pres">
      <dgm:prSet presAssocID="{6B3F9E6C-6F22-4A88-AD06-638C5C272FC1}" presName="arrow" presStyleLbl="node1" presStyleIdx="4" presStyleCnt="6"/>
      <dgm:spPr/>
    </dgm:pt>
    <dgm:pt modelId="{10EE7559-79C3-421E-A8EC-BD3DB0FE8BA9}" type="pres">
      <dgm:prSet presAssocID="{6B3F9E6C-6F22-4A88-AD06-638C5C272FC1}" presName="descendantArrow" presStyleCnt="0"/>
      <dgm:spPr/>
    </dgm:pt>
    <dgm:pt modelId="{9219D2C0-985A-43AB-8411-9248AD465721}" type="pres">
      <dgm:prSet presAssocID="{E9EAEA2A-6CDC-4A13-8E8B-DDF130BF8684}" presName="childTextArrow" presStyleLbl="fgAccFollowNode1" presStyleIdx="16" presStyleCnt="24">
        <dgm:presLayoutVars>
          <dgm:bulletEnabled val="1"/>
        </dgm:presLayoutVars>
      </dgm:prSet>
      <dgm:spPr/>
    </dgm:pt>
    <dgm:pt modelId="{C77D69AC-6DB8-42B2-89DF-8ECF43746715}" type="pres">
      <dgm:prSet presAssocID="{8A4AA229-3559-4F81-918C-12E8F8E019FA}" presName="childTextArrow" presStyleLbl="fgAccFollowNode1" presStyleIdx="17" presStyleCnt="24">
        <dgm:presLayoutVars>
          <dgm:bulletEnabled val="1"/>
        </dgm:presLayoutVars>
      </dgm:prSet>
      <dgm:spPr/>
    </dgm:pt>
    <dgm:pt modelId="{0BFA6007-0F92-4BD6-B6ED-87AA41E22FD7}" type="pres">
      <dgm:prSet presAssocID="{72EA421D-DEBA-4902-B3A5-5B562D42D5B1}" presName="childTextArrow" presStyleLbl="fgAccFollowNode1" presStyleIdx="18" presStyleCnt="24">
        <dgm:presLayoutVars>
          <dgm:bulletEnabled val="1"/>
        </dgm:presLayoutVars>
      </dgm:prSet>
      <dgm:spPr/>
    </dgm:pt>
    <dgm:pt modelId="{053F7914-9563-4BA1-A554-C3C652225587}" type="pres">
      <dgm:prSet presAssocID="{96C8DB65-0802-4914-88A1-21E2F2947788}" presName="childTextArrow" presStyleLbl="fgAccFollowNode1" presStyleIdx="19" presStyleCnt="24">
        <dgm:presLayoutVars>
          <dgm:bulletEnabled val="1"/>
        </dgm:presLayoutVars>
      </dgm:prSet>
      <dgm:spPr/>
    </dgm:pt>
    <dgm:pt modelId="{28E82299-8C80-4669-A859-23542874C688}" type="pres">
      <dgm:prSet presAssocID="{CA3FDC5A-3B6F-47AA-9DBD-042DD5780432}" presName="sp" presStyleCnt="0"/>
      <dgm:spPr/>
    </dgm:pt>
    <dgm:pt modelId="{42DA9065-0FCB-4B8D-A753-F35F54AFBDFB}" type="pres">
      <dgm:prSet presAssocID="{56916329-BE39-469B-B300-B566BC8BFD3D}" presName="arrowAndChildren" presStyleCnt="0"/>
      <dgm:spPr/>
    </dgm:pt>
    <dgm:pt modelId="{4AF797C8-E8F1-4001-BDBF-3D17C6F3C18D}" type="pres">
      <dgm:prSet presAssocID="{56916329-BE39-469B-B300-B566BC8BFD3D}" presName="parentTextArrow" presStyleLbl="node1" presStyleIdx="4" presStyleCnt="6"/>
      <dgm:spPr/>
    </dgm:pt>
    <dgm:pt modelId="{3388BFE4-5D93-4593-BB4F-6317430CA555}" type="pres">
      <dgm:prSet presAssocID="{56916329-BE39-469B-B300-B566BC8BFD3D}" presName="arrow" presStyleLbl="node1" presStyleIdx="5" presStyleCnt="6"/>
      <dgm:spPr/>
    </dgm:pt>
    <dgm:pt modelId="{4101E3A1-5DF3-4D1A-8E43-682BE29D23EA}" type="pres">
      <dgm:prSet presAssocID="{56916329-BE39-469B-B300-B566BC8BFD3D}" presName="descendantArrow" presStyleCnt="0"/>
      <dgm:spPr/>
    </dgm:pt>
    <dgm:pt modelId="{B9537E55-F76A-4B2B-AB9B-7FE2182AF619}" type="pres">
      <dgm:prSet presAssocID="{473206B9-74A6-4B51-A652-97DBC7078EE6}" presName="childTextArrow" presStyleLbl="fgAccFollowNode1" presStyleIdx="20" presStyleCnt="24">
        <dgm:presLayoutVars>
          <dgm:bulletEnabled val="1"/>
        </dgm:presLayoutVars>
      </dgm:prSet>
      <dgm:spPr/>
    </dgm:pt>
    <dgm:pt modelId="{727E574E-D3AF-4C2F-8D93-43F464CD8C2C}" type="pres">
      <dgm:prSet presAssocID="{B80CB9EC-0447-4C8A-9D93-164A817F58CD}" presName="childTextArrow" presStyleLbl="fgAccFollowNode1" presStyleIdx="21" presStyleCnt="24">
        <dgm:presLayoutVars>
          <dgm:bulletEnabled val="1"/>
        </dgm:presLayoutVars>
      </dgm:prSet>
      <dgm:spPr/>
    </dgm:pt>
    <dgm:pt modelId="{5F81AD27-4CBB-4143-8B80-CF60A7CFB0E9}" type="pres">
      <dgm:prSet presAssocID="{AB2CBAD4-17AF-4EE2-8D87-67D35FF7A5E6}" presName="childTextArrow" presStyleLbl="fgAccFollowNode1" presStyleIdx="22" presStyleCnt="24">
        <dgm:presLayoutVars>
          <dgm:bulletEnabled val="1"/>
        </dgm:presLayoutVars>
      </dgm:prSet>
      <dgm:spPr/>
    </dgm:pt>
    <dgm:pt modelId="{7FE0B8B5-CADD-4AAD-83C5-C922F02C6194}" type="pres">
      <dgm:prSet presAssocID="{54AC1865-D87D-42A5-B5CF-DE8B080A41C9}" presName="childTextArrow" presStyleLbl="fgAccFollowNode1" presStyleIdx="23" presStyleCnt="24">
        <dgm:presLayoutVars>
          <dgm:bulletEnabled val="1"/>
        </dgm:presLayoutVars>
      </dgm:prSet>
      <dgm:spPr/>
    </dgm:pt>
  </dgm:ptLst>
  <dgm:cxnLst>
    <dgm:cxn modelId="{8E089D00-260C-4E7A-965F-3A7435A5C9B8}" srcId="{12E213C4-B5B2-4C34-83D1-BE61BF787A4D}" destId="{376A63FB-A3AE-4037-BAA6-C88F985FA857}" srcOrd="0" destOrd="0" parTransId="{7F0E55FA-5874-481D-AEC5-0F1A3171A1EC}" sibTransId="{59987BB9-DB97-4119-8293-2DEB9CA42CB2}"/>
    <dgm:cxn modelId="{A79E6106-170A-4CFC-A3C9-C36AF5ED0092}" srcId="{56916329-BE39-469B-B300-B566BC8BFD3D}" destId="{54AC1865-D87D-42A5-B5CF-DE8B080A41C9}" srcOrd="3" destOrd="0" parTransId="{69FE41D5-ADB8-405F-9896-165ADAC02BA0}" sibTransId="{8321FF41-98BA-47DA-9A5D-9704BA13020E}"/>
    <dgm:cxn modelId="{AA90F40C-AA98-4759-9538-E6046E1DC174}" srcId="{56916329-BE39-469B-B300-B566BC8BFD3D}" destId="{AB2CBAD4-17AF-4EE2-8D87-67D35FF7A5E6}" srcOrd="2" destOrd="0" parTransId="{74AD1C15-4DE1-4D8E-A187-03EBCEFAD35B}" sibTransId="{470B125B-DC31-41F2-A248-4FC5DF549C0C}"/>
    <dgm:cxn modelId="{4E608F0D-E375-447E-80CF-77AC8EDAB49E}" srcId="{C772E570-2C24-43FF-834B-FF09E32B7E1B}" destId="{3F17EFD3-0828-4317-A180-7DB5F454FC82}" srcOrd="0" destOrd="0" parTransId="{0B335254-ED25-43E0-BA21-DC7281923DE4}" sibTransId="{AD0DCC75-8271-46CA-BBE3-4E4D334C069E}"/>
    <dgm:cxn modelId="{F56A250E-5BE9-427D-843D-ACF54E52F4A4}" type="presOf" srcId="{68801296-DF16-417D-B78E-DD43A1BAE6FA}" destId="{1B645B6D-ED22-473A-9A15-910AF73F272F}" srcOrd="0" destOrd="0" presId="urn:microsoft.com/office/officeart/2005/8/layout/process4"/>
    <dgm:cxn modelId="{89EA510E-3B4D-43E7-87DB-C0ABFC316E83}" type="presOf" srcId="{1598A58C-1071-42C3-AC45-31B1297DE939}" destId="{CC28C728-402D-4BB5-A5DB-792D5BF1A10A}" srcOrd="0" destOrd="0" presId="urn:microsoft.com/office/officeart/2005/8/layout/process4"/>
    <dgm:cxn modelId="{BB8BD70F-592B-4BE2-A9CC-776B700FA457}" type="presOf" srcId="{7BAB052D-FF9E-4F9D-B5FB-E236C5E85CE0}" destId="{B7AAD1D0-EF96-4723-8B4E-F8AFE31F15B5}" srcOrd="0" destOrd="0" presId="urn:microsoft.com/office/officeart/2005/8/layout/process4"/>
    <dgm:cxn modelId="{712D7A13-4140-45F0-AFBA-3083761F29AC}" srcId="{12E213C4-B5B2-4C34-83D1-BE61BF787A4D}" destId="{78B0A1EA-2000-4A9C-BFA8-E16EA24067B3}" srcOrd="3" destOrd="0" parTransId="{8E143325-2D18-4439-B977-C736DD552A80}" sibTransId="{40396117-0049-4539-95FC-1FE180923AFF}"/>
    <dgm:cxn modelId="{AA5CEE1B-DFE0-4D5C-AB65-ACE944AA49C9}" srcId="{56916329-BE39-469B-B300-B566BC8BFD3D}" destId="{B80CB9EC-0447-4C8A-9D93-164A817F58CD}" srcOrd="1" destOrd="0" parTransId="{FE6480B5-9923-4212-9450-1149D7EE7E5D}" sibTransId="{ACFA70AB-07EA-4293-8651-5CCC0AE0D6C5}"/>
    <dgm:cxn modelId="{0AC6B91C-1C5D-4C17-BCCB-855093E64D67}" type="presOf" srcId="{D160E9FA-5257-4204-919E-78E324B920F1}" destId="{EC10CC8B-FEF6-417C-8806-AAD87F9E03BB}" srcOrd="0" destOrd="0" presId="urn:microsoft.com/office/officeart/2005/8/layout/process4"/>
    <dgm:cxn modelId="{6DA16C1E-C8EA-44AA-B18E-EFAE362F125A}" srcId="{A502330D-12C2-47E7-AC2E-8B4DE5C1ABCC}" destId="{7BAB052D-FF9E-4F9D-B5FB-E236C5E85CE0}" srcOrd="0" destOrd="0" parTransId="{954C145C-D872-49D8-9402-51EFE4393C98}" sibTransId="{E2FD5365-70F4-4F6B-9700-D7E93B49C92C}"/>
    <dgm:cxn modelId="{D1D3AC1E-0A86-43C8-9E45-A37C95429A92}" type="presOf" srcId="{6B3F9E6C-6F22-4A88-AD06-638C5C272FC1}" destId="{43A8FEC0-85A6-4899-B9B9-B592E5CDB21E}" srcOrd="1" destOrd="0" presId="urn:microsoft.com/office/officeart/2005/8/layout/process4"/>
    <dgm:cxn modelId="{CCB3181F-1E35-4246-A32E-9ED84D2AE17D}" type="presOf" srcId="{EC37ADD2-A8DF-488C-9EB0-1AEE0CE93AAA}" destId="{FF1EAF92-3110-40A9-9123-157D210E7CEE}" srcOrd="0" destOrd="0" presId="urn:microsoft.com/office/officeart/2005/8/layout/process4"/>
    <dgm:cxn modelId="{25EAFF20-DC90-4753-BA5D-01A3F86AC7AB}" type="presOf" srcId="{F59CDB94-DAD2-4960-9383-04F7644187DB}" destId="{50F0A363-4697-42E5-9DDC-4FA77BADDB76}" srcOrd="0" destOrd="0" presId="urn:microsoft.com/office/officeart/2005/8/layout/process4"/>
    <dgm:cxn modelId="{59DD2E21-81BD-48DE-BCFE-4313FA41A1F4}" type="presOf" srcId="{E2235716-D9CD-4D62-9BE1-58975BC83B9A}" destId="{D8BE74C0-B836-4723-B12D-FA049F811D94}" srcOrd="0" destOrd="0" presId="urn:microsoft.com/office/officeart/2005/8/layout/process4"/>
    <dgm:cxn modelId="{C1D3692F-02C4-4C89-82DA-A27DD6625F8A}" srcId="{6B3F9E6C-6F22-4A88-AD06-638C5C272FC1}" destId="{96C8DB65-0802-4914-88A1-21E2F2947788}" srcOrd="3" destOrd="0" parTransId="{8C4E1FFA-6EA7-4885-AFCC-A5DA450CC348}" sibTransId="{AD6F23EB-6181-45F4-83F8-57ECA3894FD9}"/>
    <dgm:cxn modelId="{1800DD32-3207-446C-9174-6BFF7C7299F3}" srcId="{56916329-BE39-469B-B300-B566BC8BFD3D}" destId="{473206B9-74A6-4B51-A652-97DBC7078EE6}" srcOrd="0" destOrd="0" parTransId="{D38D9089-C268-428C-9D72-B8E0BE94F265}" sibTransId="{FF3A3C85-52D1-4C61-BA33-60A659D9BAF7}"/>
    <dgm:cxn modelId="{3B582B33-C9FF-40AB-9730-02F98A56ACC9}" type="presOf" srcId="{3A081747-8407-4EC4-8629-62AACAFD76DB}" destId="{BCCE5681-6D1C-4767-BFB2-C0042CD90726}" srcOrd="0" destOrd="0" presId="urn:microsoft.com/office/officeart/2005/8/layout/process4"/>
    <dgm:cxn modelId="{70F8CC38-E443-463F-96C4-02CB449D911B}" srcId="{6B3F9E6C-6F22-4A88-AD06-638C5C272FC1}" destId="{72EA421D-DEBA-4902-B3A5-5B562D42D5B1}" srcOrd="2" destOrd="0" parTransId="{0EA0B535-A810-4FE3-9411-E55492EADC59}" sibTransId="{E47B1622-4A9A-4FCB-830A-CB2CE1B4FDCD}"/>
    <dgm:cxn modelId="{89E46A3B-EEF1-4F18-8E06-32533A536E1B}" srcId="{12E213C4-B5B2-4C34-83D1-BE61BF787A4D}" destId="{B79304E8-7E11-4429-9A3A-0BC215509071}" srcOrd="2" destOrd="0" parTransId="{110AFE13-B900-4B34-91B9-E1DB5BC8FEB2}" sibTransId="{DDB44F48-82F5-48E1-9085-47AA4AF7EDF2}"/>
    <dgm:cxn modelId="{EC91AC3C-237F-4B56-904F-C71A7CEB6BD9}" type="presOf" srcId="{A502330D-12C2-47E7-AC2E-8B4DE5C1ABCC}" destId="{73A9F06B-F80C-4C02-90B1-28B40028B9BC}" srcOrd="1" destOrd="0" presId="urn:microsoft.com/office/officeart/2005/8/layout/process4"/>
    <dgm:cxn modelId="{0282323D-3C6B-4072-8737-09E996F36A79}" srcId="{6B3F9E6C-6F22-4A88-AD06-638C5C272FC1}" destId="{8A4AA229-3559-4F81-918C-12E8F8E019FA}" srcOrd="1" destOrd="0" parTransId="{CF5E37F4-F116-4759-A0CF-F53D7FE84396}" sibTransId="{DA2D7C7F-4287-484A-A9F4-D190F19476E0}"/>
    <dgm:cxn modelId="{FEC22640-4D7D-40F1-86EE-B8A9D27BBDA0}" srcId="{A502330D-12C2-47E7-AC2E-8B4DE5C1ABCC}" destId="{4AC9474E-EC65-4F16-8BB4-F727879E1589}" srcOrd="2" destOrd="0" parTransId="{5B1E9A84-D451-4735-A3DA-D229EF1B790F}" sibTransId="{10AD9FFC-E800-4F64-8C3D-159DF2E53FE4}"/>
    <dgm:cxn modelId="{81EF3C5C-D092-47F7-ADB0-6C624181A8B5}" type="presOf" srcId="{ACD22BC5-A6A1-4310-A9DE-4EA74584129D}" destId="{8BB897E5-4879-4F11-B29C-218BBE280C3F}" srcOrd="0" destOrd="0" presId="urn:microsoft.com/office/officeart/2005/8/layout/process4"/>
    <dgm:cxn modelId="{9F803543-BE80-461D-A1BA-EB9633747905}" type="presOf" srcId="{78B0A1EA-2000-4A9C-BFA8-E16EA24067B3}" destId="{5F39040D-16C1-4AD8-BF16-3231575632B2}" srcOrd="0" destOrd="0" presId="urn:microsoft.com/office/officeart/2005/8/layout/process4"/>
    <dgm:cxn modelId="{CF7F7043-9771-4F69-A7C1-3008B822BEBF}" srcId="{C772E570-2C24-43FF-834B-FF09E32B7E1B}" destId="{F59CDB94-DAD2-4960-9383-04F7644187DB}" srcOrd="1" destOrd="0" parTransId="{1F4A089A-4E15-41BA-89F4-C6EF13904628}" sibTransId="{D02CB108-60E6-4274-8DCD-CFDDA434AB0A}"/>
    <dgm:cxn modelId="{7DCCD049-E146-4849-A56B-8062EFF6BE1B}" type="presOf" srcId="{C772E570-2C24-43FF-834B-FF09E32B7E1B}" destId="{D27B9FC7-E02E-4F58-A9BE-D9A21F4318EB}" srcOrd="1" destOrd="0" presId="urn:microsoft.com/office/officeart/2005/8/layout/process4"/>
    <dgm:cxn modelId="{8E51E16A-DF8A-4904-9ADD-5108DF5983E0}" srcId="{D160E9FA-5257-4204-919E-78E324B920F1}" destId="{3A081747-8407-4EC4-8629-62AACAFD76DB}" srcOrd="3" destOrd="0" parTransId="{CB2B0902-AED4-4138-A5CA-E2E821787E74}" sibTransId="{A5437FC4-5454-4B1D-AEAA-0863FA257C15}"/>
    <dgm:cxn modelId="{394C576B-3374-4023-8883-C776853CA48A}" srcId="{C772E570-2C24-43FF-834B-FF09E32B7E1B}" destId="{1598A58C-1071-42C3-AC45-31B1297DE939}" srcOrd="3" destOrd="0" parTransId="{82B12864-6105-45B3-A955-C77E38C3B652}" sibTransId="{DA284994-42EA-45F2-82A5-666E52A0601F}"/>
    <dgm:cxn modelId="{8F4CCA4C-B27A-45A8-BFAB-29E0E639971B}" type="presOf" srcId="{6B3F9E6C-6F22-4A88-AD06-638C5C272FC1}" destId="{1963BD73-9237-44EA-93E7-A3996DBDEA76}" srcOrd="0" destOrd="0" presId="urn:microsoft.com/office/officeart/2005/8/layout/process4"/>
    <dgm:cxn modelId="{D4EC8170-3DB8-4D95-9CF8-FDDEEF3F2AA5}" type="presOf" srcId="{56916329-BE39-469B-B300-B566BC8BFD3D}" destId="{4AF797C8-E8F1-4001-BDBF-3D17C6F3C18D}" srcOrd="0" destOrd="0" presId="urn:microsoft.com/office/officeart/2005/8/layout/process4"/>
    <dgm:cxn modelId="{0C3B0D73-2A07-4E30-9262-2CA4EB398DA4}" type="presOf" srcId="{B79304E8-7E11-4429-9A3A-0BC215509071}" destId="{54C49386-35DA-47D1-AD4E-3CA6511206B5}" srcOrd="0" destOrd="0" presId="urn:microsoft.com/office/officeart/2005/8/layout/process4"/>
    <dgm:cxn modelId="{C384BE56-03D1-4E6B-A1A8-A8E47D47AD86}" type="presOf" srcId="{B80CB9EC-0447-4C8A-9D93-164A817F58CD}" destId="{727E574E-D3AF-4C2F-8D93-43F464CD8C2C}" srcOrd="0" destOrd="0" presId="urn:microsoft.com/office/officeart/2005/8/layout/process4"/>
    <dgm:cxn modelId="{8CFA6878-EB5D-4163-891F-C11EA7BBF65A}" srcId="{6B3F9E6C-6F22-4A88-AD06-638C5C272FC1}" destId="{E9EAEA2A-6CDC-4A13-8E8B-DDF130BF8684}" srcOrd="0" destOrd="0" parTransId="{37D6BB08-DF61-458F-8E80-B9FBA9D6679A}" sibTransId="{9702FEFA-9D0C-41F2-85CD-49D4766BEB2A}"/>
    <dgm:cxn modelId="{4E747A78-6370-480F-BF46-F7B16D5BFC1D}" type="presOf" srcId="{8A4AA229-3559-4F81-918C-12E8F8E019FA}" destId="{C77D69AC-6DB8-42B2-89DF-8ECF43746715}" srcOrd="0" destOrd="0" presId="urn:microsoft.com/office/officeart/2005/8/layout/process4"/>
    <dgm:cxn modelId="{455BD578-ADBB-452D-B153-237EB6BB6988}" type="presOf" srcId="{3A081747-8407-4EC4-8629-62AACAFD76DB}" destId="{68F13F67-A000-4917-9758-A626890382E1}" srcOrd="1" destOrd="0" presId="urn:microsoft.com/office/officeart/2005/8/layout/process4"/>
    <dgm:cxn modelId="{451AA179-21A3-4EA7-B45F-E35C4CDC3566}" type="presOf" srcId="{376A63FB-A3AE-4037-BAA6-C88F985FA857}" destId="{9852B0D0-5A0E-4D27-A281-4EA6590B39AF}" srcOrd="0" destOrd="0" presId="urn:microsoft.com/office/officeart/2005/8/layout/process4"/>
    <dgm:cxn modelId="{E932FB79-EE57-482A-8F48-FD8D6AFD6B20}" type="presOf" srcId="{473206B9-74A6-4B51-A652-97DBC7078EE6}" destId="{B9537E55-F76A-4B2B-AB9B-7FE2182AF619}" srcOrd="0" destOrd="0" presId="urn:microsoft.com/office/officeart/2005/8/layout/process4"/>
    <dgm:cxn modelId="{981D497B-A88A-4A4A-8274-859F4CDD4318}" srcId="{A502330D-12C2-47E7-AC2E-8B4DE5C1ABCC}" destId="{ACD22BC5-A6A1-4310-A9DE-4EA74584129D}" srcOrd="1" destOrd="0" parTransId="{EAAE1ACD-72EA-424B-B461-CAD797F6E657}" sibTransId="{7368055A-C3E0-42BA-8349-D4DDA791DE75}"/>
    <dgm:cxn modelId="{C56F857F-F902-43A2-B2AF-39FDB1A5D747}" type="presOf" srcId="{AB2CBAD4-17AF-4EE2-8D87-67D35FF7A5E6}" destId="{5F81AD27-4CBB-4143-8B80-CF60A7CFB0E9}" srcOrd="0" destOrd="0" presId="urn:microsoft.com/office/officeart/2005/8/layout/process4"/>
    <dgm:cxn modelId="{D2996782-4687-4C8C-9E96-A3A38D135E29}" srcId="{3A081747-8407-4EC4-8629-62AACAFD76DB}" destId="{EC37ADD2-A8DF-488C-9EB0-1AEE0CE93AAA}" srcOrd="3" destOrd="0" parTransId="{D9CB16F5-0D3E-4A0D-ABCD-421C99DED214}" sibTransId="{47A605F3-3935-4172-B8F2-E49BF576DB87}"/>
    <dgm:cxn modelId="{0E638384-3093-4C6A-A4BD-E18D9A1C3948}" type="presOf" srcId="{4AC9474E-EC65-4F16-8BB4-F727879E1589}" destId="{1DEC02D2-5BE0-4C5B-8772-49D39E845E7C}" srcOrd="0" destOrd="0" presId="urn:microsoft.com/office/officeart/2005/8/layout/process4"/>
    <dgm:cxn modelId="{8E7AEA88-CF8C-4094-A1FC-15CC5C92E4FB}" srcId="{3A081747-8407-4EC4-8629-62AACAFD76DB}" destId="{AA8C2FDD-3A0F-4E1E-82CE-0722E74503C8}" srcOrd="1" destOrd="0" parTransId="{C2003372-34D2-4788-88B4-3732790E73B8}" sibTransId="{BDE115CB-C430-44D3-9672-03C93A42C101}"/>
    <dgm:cxn modelId="{4620B38F-772A-47D4-9902-8FA1D41CF15D}" srcId="{C772E570-2C24-43FF-834B-FF09E32B7E1B}" destId="{68801296-DF16-417D-B78E-DD43A1BAE6FA}" srcOrd="2" destOrd="0" parTransId="{827A8CDB-D6EC-4EF0-AAE3-A5A47FD6CC30}" sibTransId="{6ECB5FBE-ED2E-4C8C-907D-2CF6D0CF3119}"/>
    <dgm:cxn modelId="{158751A3-42CC-40A2-BFF0-25E622C63A80}" srcId="{12E213C4-B5B2-4C34-83D1-BE61BF787A4D}" destId="{9B543D4B-00A6-40B7-AE81-970FD0A2E937}" srcOrd="1" destOrd="0" parTransId="{AF0FD539-90E8-4901-97D7-12E3BE1CD280}" sibTransId="{5CFC2D0F-755E-4DFC-905E-74C9DD7C7F0F}"/>
    <dgm:cxn modelId="{B3B574A3-1796-4B80-AAAB-2A9A6E64654C}" srcId="{D160E9FA-5257-4204-919E-78E324B920F1}" destId="{6B3F9E6C-6F22-4A88-AD06-638C5C272FC1}" srcOrd="1" destOrd="0" parTransId="{D36F5290-F49E-400F-B8F1-AABE042D0D7F}" sibTransId="{F6891796-601E-4187-B401-ACDBFD1D131B}"/>
    <dgm:cxn modelId="{97AAFEAB-43A7-4226-B0FF-3D66ADB8EF6F}" type="presOf" srcId="{6FD47DC4-52F8-4790-8204-D09B7F72FD4D}" destId="{4356698F-0FE3-4110-8EA1-4FD514B8612C}" srcOrd="0" destOrd="0" presId="urn:microsoft.com/office/officeart/2005/8/layout/process4"/>
    <dgm:cxn modelId="{4AF415AF-DE82-4B7C-A1FB-A5FE7D7E9ACE}" type="presOf" srcId="{54AC1865-D87D-42A5-B5CF-DE8B080A41C9}" destId="{7FE0B8B5-CADD-4AAD-83C5-C922F02C6194}" srcOrd="0" destOrd="0" presId="urn:microsoft.com/office/officeart/2005/8/layout/process4"/>
    <dgm:cxn modelId="{2994B8AF-EC0F-42BB-B39B-CB078C9A4A80}" type="presOf" srcId="{56916329-BE39-469B-B300-B566BC8BFD3D}" destId="{3388BFE4-5D93-4593-BB4F-6317430CA555}" srcOrd="1" destOrd="0" presId="urn:microsoft.com/office/officeart/2005/8/layout/process4"/>
    <dgm:cxn modelId="{0EC5B0BC-CAC8-4477-9D91-D63E4F8FA00A}" type="presOf" srcId="{C772E570-2C24-43FF-834B-FF09E32B7E1B}" destId="{5EC6511A-7142-4468-BDD9-789224D36B9F}" srcOrd="0" destOrd="0" presId="urn:microsoft.com/office/officeart/2005/8/layout/process4"/>
    <dgm:cxn modelId="{DBFA54C3-3653-49CE-BBFB-AFE8326A8077}" srcId="{D160E9FA-5257-4204-919E-78E324B920F1}" destId="{56916329-BE39-469B-B300-B566BC8BFD3D}" srcOrd="0" destOrd="0" parTransId="{87FCC10E-F695-4160-92B1-4C8523A4AFA5}" sibTransId="{CA3FDC5A-3B6F-47AA-9DBD-042DD5780432}"/>
    <dgm:cxn modelId="{A4E09FC9-CA62-414B-88B5-BB8991471696}" type="presOf" srcId="{96C8DB65-0802-4914-88A1-21E2F2947788}" destId="{053F7914-9563-4BA1-A554-C3C652225587}" srcOrd="0" destOrd="0" presId="urn:microsoft.com/office/officeart/2005/8/layout/process4"/>
    <dgm:cxn modelId="{23FB90CF-7D85-4422-9395-1BB645C81106}" srcId="{A502330D-12C2-47E7-AC2E-8B4DE5C1ABCC}" destId="{E2235716-D9CD-4D62-9BE1-58975BC83B9A}" srcOrd="3" destOrd="0" parTransId="{3A69B05A-A6B2-4E99-B4F5-985CDADBB4E9}" sibTransId="{2877D3B2-D86A-43F2-8356-36F7607998DE}"/>
    <dgm:cxn modelId="{1052EECF-3290-4BE7-AA55-D0B18AB3F9BF}" type="presOf" srcId="{12E213C4-B5B2-4C34-83D1-BE61BF787A4D}" destId="{21156B25-6F77-4384-9120-2E84DE8D1929}" srcOrd="0" destOrd="0" presId="urn:microsoft.com/office/officeart/2005/8/layout/process4"/>
    <dgm:cxn modelId="{5D596CD3-B5E6-4A3F-A5C5-6E47C9CF3F01}" type="presOf" srcId="{72EA421D-DEBA-4902-B3A5-5B562D42D5B1}" destId="{0BFA6007-0F92-4BD6-B6ED-87AA41E22FD7}" srcOrd="0" destOrd="0" presId="urn:microsoft.com/office/officeart/2005/8/layout/process4"/>
    <dgm:cxn modelId="{11C9A6D4-5310-4158-8210-14E24EE89B63}" srcId="{3A081747-8407-4EC4-8629-62AACAFD76DB}" destId="{6FD47DC4-52F8-4790-8204-D09B7F72FD4D}" srcOrd="2" destOrd="0" parTransId="{2759FEA7-76CA-48C7-8420-8AF326E71BA8}" sibTransId="{A241AB36-143F-4A15-A19D-A759B72DC3DF}"/>
    <dgm:cxn modelId="{6B74C6D5-62D2-445C-B0CB-CC2BE5C6042D}" srcId="{D160E9FA-5257-4204-919E-78E324B920F1}" destId="{A502330D-12C2-47E7-AC2E-8B4DE5C1ABCC}" srcOrd="5" destOrd="0" parTransId="{3AD4DCDD-556B-49AA-A8DF-E385B934FAC8}" sibTransId="{90532C10-61FE-45C2-9775-08EAB9B0BDB6}"/>
    <dgm:cxn modelId="{635F6DDA-E78C-4C02-8D08-116331B25F64}" srcId="{D160E9FA-5257-4204-919E-78E324B920F1}" destId="{C772E570-2C24-43FF-834B-FF09E32B7E1B}" srcOrd="4" destOrd="0" parTransId="{815E1A9A-B73D-43E7-A65A-F8E63CE1A26F}" sibTransId="{310238A8-C10F-4BE2-8A8C-29712FC95243}"/>
    <dgm:cxn modelId="{BA936BDD-D912-4A73-A2BA-7562AEF1C930}" type="presOf" srcId="{9B543D4B-00A6-40B7-AE81-970FD0A2E937}" destId="{5D09E55F-3E29-46BC-9CCC-5337BF2F3DF3}" srcOrd="0" destOrd="0" presId="urn:microsoft.com/office/officeart/2005/8/layout/process4"/>
    <dgm:cxn modelId="{6CBFEFE3-6E2D-4162-96F9-FF7B2C708316}" type="presOf" srcId="{5A6A795D-24FB-4466-BE2A-4F89D1E78768}" destId="{279B0743-2E76-41DA-AF1A-0D2258C3BE78}" srcOrd="0" destOrd="0" presId="urn:microsoft.com/office/officeart/2005/8/layout/process4"/>
    <dgm:cxn modelId="{A432A5E8-9045-4486-907D-CBBBEC1762CA}" type="presOf" srcId="{3F17EFD3-0828-4317-A180-7DB5F454FC82}" destId="{7A208F63-46D2-4699-8CA1-024288D85F47}" srcOrd="0" destOrd="0" presId="urn:microsoft.com/office/officeart/2005/8/layout/process4"/>
    <dgm:cxn modelId="{D32E93EB-5E5B-4862-96FD-B04C48A121E6}" type="presOf" srcId="{AA8C2FDD-3A0F-4E1E-82CE-0722E74503C8}" destId="{4E73ABF8-57DD-425F-9CA9-F691A4F5A56A}" srcOrd="0" destOrd="0" presId="urn:microsoft.com/office/officeart/2005/8/layout/process4"/>
    <dgm:cxn modelId="{77371EEC-BB9D-4757-BEEE-D0804286C3B0}" type="presOf" srcId="{E9EAEA2A-6CDC-4A13-8E8B-DDF130BF8684}" destId="{9219D2C0-985A-43AB-8411-9248AD465721}" srcOrd="0" destOrd="0" presId="urn:microsoft.com/office/officeart/2005/8/layout/process4"/>
    <dgm:cxn modelId="{1F1CFAF5-88F6-40D9-99BA-7F49285F675E}" type="presOf" srcId="{A502330D-12C2-47E7-AC2E-8B4DE5C1ABCC}" destId="{9BA03C20-88B3-44CF-8441-D9B3FB724EE3}" srcOrd="0" destOrd="0" presId="urn:microsoft.com/office/officeart/2005/8/layout/process4"/>
    <dgm:cxn modelId="{AA7F4FF6-25FF-4051-9072-218FEC8850C2}" type="presOf" srcId="{12E213C4-B5B2-4C34-83D1-BE61BF787A4D}" destId="{6EC5BA27-1FC0-49A2-BEBD-143B590FFA23}" srcOrd="1" destOrd="0" presId="urn:microsoft.com/office/officeart/2005/8/layout/process4"/>
    <dgm:cxn modelId="{EDDF9BF9-4D9A-4DB1-857D-76A166F6D82D}" srcId="{D160E9FA-5257-4204-919E-78E324B920F1}" destId="{12E213C4-B5B2-4C34-83D1-BE61BF787A4D}" srcOrd="2" destOrd="0" parTransId="{05615ADA-7B3D-4F78-A5C1-85F254189E24}" sibTransId="{74117D3D-FF72-4C3B-8CA9-9882896B4FB6}"/>
    <dgm:cxn modelId="{7856CFFD-30CD-4BAF-9AA5-6B414D2B5700}" srcId="{3A081747-8407-4EC4-8629-62AACAFD76DB}" destId="{5A6A795D-24FB-4466-BE2A-4F89D1E78768}" srcOrd="0" destOrd="0" parTransId="{5F46A24D-32EA-4CE4-92B5-C1EBD0432465}" sibTransId="{E4B5E005-E4BA-4F16-8448-3641D542CB9E}"/>
    <dgm:cxn modelId="{742B048C-45A5-42C0-8F01-CB131FB99605}" type="presParOf" srcId="{EC10CC8B-FEF6-417C-8806-AAD87F9E03BB}" destId="{ABF65880-962E-42A9-B3E3-5BB087725B48}" srcOrd="0" destOrd="0" presId="urn:microsoft.com/office/officeart/2005/8/layout/process4"/>
    <dgm:cxn modelId="{5E2CE6AF-B2DE-4FF5-A274-15A43516210A}" type="presParOf" srcId="{ABF65880-962E-42A9-B3E3-5BB087725B48}" destId="{9BA03C20-88B3-44CF-8441-D9B3FB724EE3}" srcOrd="0" destOrd="0" presId="urn:microsoft.com/office/officeart/2005/8/layout/process4"/>
    <dgm:cxn modelId="{83F5D672-F4E4-47A6-BBE1-9557580DA10C}" type="presParOf" srcId="{ABF65880-962E-42A9-B3E3-5BB087725B48}" destId="{73A9F06B-F80C-4C02-90B1-28B40028B9BC}" srcOrd="1" destOrd="0" presId="urn:microsoft.com/office/officeart/2005/8/layout/process4"/>
    <dgm:cxn modelId="{62626CAC-57A4-430C-85B6-D0B824597586}" type="presParOf" srcId="{ABF65880-962E-42A9-B3E3-5BB087725B48}" destId="{4E0EE98D-FAB3-44DD-B4A6-C103C3D3FA20}" srcOrd="2" destOrd="0" presId="urn:microsoft.com/office/officeart/2005/8/layout/process4"/>
    <dgm:cxn modelId="{B22B062D-D5F7-4E23-AC75-503C748640C6}" type="presParOf" srcId="{4E0EE98D-FAB3-44DD-B4A6-C103C3D3FA20}" destId="{B7AAD1D0-EF96-4723-8B4E-F8AFE31F15B5}" srcOrd="0" destOrd="0" presId="urn:microsoft.com/office/officeart/2005/8/layout/process4"/>
    <dgm:cxn modelId="{A6B804E4-A803-4CF2-8174-EE229432E64B}" type="presParOf" srcId="{4E0EE98D-FAB3-44DD-B4A6-C103C3D3FA20}" destId="{8BB897E5-4879-4F11-B29C-218BBE280C3F}" srcOrd="1" destOrd="0" presId="urn:microsoft.com/office/officeart/2005/8/layout/process4"/>
    <dgm:cxn modelId="{C4AC488D-A171-4917-AEBF-DBC9E076C474}" type="presParOf" srcId="{4E0EE98D-FAB3-44DD-B4A6-C103C3D3FA20}" destId="{1DEC02D2-5BE0-4C5B-8772-49D39E845E7C}" srcOrd="2" destOrd="0" presId="urn:microsoft.com/office/officeart/2005/8/layout/process4"/>
    <dgm:cxn modelId="{15F747A8-E66A-4750-9E51-D85B2D1CF550}" type="presParOf" srcId="{4E0EE98D-FAB3-44DD-B4A6-C103C3D3FA20}" destId="{D8BE74C0-B836-4723-B12D-FA049F811D94}" srcOrd="3" destOrd="0" presId="urn:microsoft.com/office/officeart/2005/8/layout/process4"/>
    <dgm:cxn modelId="{070AAC76-BC2E-4B34-9EA6-F609B64242B1}" type="presParOf" srcId="{EC10CC8B-FEF6-417C-8806-AAD87F9E03BB}" destId="{5FB1B6CE-6B75-445D-8B66-9F6B222E75C1}" srcOrd="1" destOrd="0" presId="urn:microsoft.com/office/officeart/2005/8/layout/process4"/>
    <dgm:cxn modelId="{6EAF1070-167A-4E91-ADCE-6D068EE2C2F7}" type="presParOf" srcId="{EC10CC8B-FEF6-417C-8806-AAD87F9E03BB}" destId="{976FE9DC-37DD-455A-B3C9-500B70F76931}" srcOrd="2" destOrd="0" presId="urn:microsoft.com/office/officeart/2005/8/layout/process4"/>
    <dgm:cxn modelId="{BA5587AB-E03C-4909-BABA-91C3E5A6208A}" type="presParOf" srcId="{976FE9DC-37DD-455A-B3C9-500B70F76931}" destId="{5EC6511A-7142-4468-BDD9-789224D36B9F}" srcOrd="0" destOrd="0" presId="urn:microsoft.com/office/officeart/2005/8/layout/process4"/>
    <dgm:cxn modelId="{C7B9DFFE-32E8-48A3-9CBA-4E3A16861F78}" type="presParOf" srcId="{976FE9DC-37DD-455A-B3C9-500B70F76931}" destId="{D27B9FC7-E02E-4F58-A9BE-D9A21F4318EB}" srcOrd="1" destOrd="0" presId="urn:microsoft.com/office/officeart/2005/8/layout/process4"/>
    <dgm:cxn modelId="{CB194BDB-F61C-4119-9F58-C32B224BCB65}" type="presParOf" srcId="{976FE9DC-37DD-455A-B3C9-500B70F76931}" destId="{88BCE909-B8EF-479B-A757-9C50181EB46F}" srcOrd="2" destOrd="0" presId="urn:microsoft.com/office/officeart/2005/8/layout/process4"/>
    <dgm:cxn modelId="{C9E1BF70-5746-4749-8C80-EA3E23037377}" type="presParOf" srcId="{88BCE909-B8EF-479B-A757-9C50181EB46F}" destId="{7A208F63-46D2-4699-8CA1-024288D85F47}" srcOrd="0" destOrd="0" presId="urn:microsoft.com/office/officeart/2005/8/layout/process4"/>
    <dgm:cxn modelId="{535F4F07-B496-4150-9DC5-2153F7A51B2A}" type="presParOf" srcId="{88BCE909-B8EF-479B-A757-9C50181EB46F}" destId="{50F0A363-4697-42E5-9DDC-4FA77BADDB76}" srcOrd="1" destOrd="0" presId="urn:microsoft.com/office/officeart/2005/8/layout/process4"/>
    <dgm:cxn modelId="{2F3CF597-B19F-4FBD-86EF-322CB0892B00}" type="presParOf" srcId="{88BCE909-B8EF-479B-A757-9C50181EB46F}" destId="{1B645B6D-ED22-473A-9A15-910AF73F272F}" srcOrd="2" destOrd="0" presId="urn:microsoft.com/office/officeart/2005/8/layout/process4"/>
    <dgm:cxn modelId="{D9A1B016-904F-463E-A862-827B3F3A8210}" type="presParOf" srcId="{88BCE909-B8EF-479B-A757-9C50181EB46F}" destId="{CC28C728-402D-4BB5-A5DB-792D5BF1A10A}" srcOrd="3" destOrd="0" presId="urn:microsoft.com/office/officeart/2005/8/layout/process4"/>
    <dgm:cxn modelId="{B8687143-4238-4CAD-A62F-19773F5BE189}" type="presParOf" srcId="{EC10CC8B-FEF6-417C-8806-AAD87F9E03BB}" destId="{7C75BBD4-EC82-449A-8602-574A3E360B3A}" srcOrd="3" destOrd="0" presId="urn:microsoft.com/office/officeart/2005/8/layout/process4"/>
    <dgm:cxn modelId="{846F3944-8B01-4533-B317-561C982E9DD4}" type="presParOf" srcId="{EC10CC8B-FEF6-417C-8806-AAD87F9E03BB}" destId="{902C5EA5-2DBD-4662-89E7-8CFDD26F8B18}" srcOrd="4" destOrd="0" presId="urn:microsoft.com/office/officeart/2005/8/layout/process4"/>
    <dgm:cxn modelId="{ED93B84C-E25D-4669-85A3-7D3EC64BAFA6}" type="presParOf" srcId="{902C5EA5-2DBD-4662-89E7-8CFDD26F8B18}" destId="{BCCE5681-6D1C-4767-BFB2-C0042CD90726}" srcOrd="0" destOrd="0" presId="urn:microsoft.com/office/officeart/2005/8/layout/process4"/>
    <dgm:cxn modelId="{9BD398F9-9224-41B3-B997-5345B3D786A8}" type="presParOf" srcId="{902C5EA5-2DBD-4662-89E7-8CFDD26F8B18}" destId="{68F13F67-A000-4917-9758-A626890382E1}" srcOrd="1" destOrd="0" presId="urn:microsoft.com/office/officeart/2005/8/layout/process4"/>
    <dgm:cxn modelId="{F0150203-E118-463D-9027-0E71CAB3ECEF}" type="presParOf" srcId="{902C5EA5-2DBD-4662-89E7-8CFDD26F8B18}" destId="{155AF909-71C6-4349-8BEF-2E88CD599C65}" srcOrd="2" destOrd="0" presId="urn:microsoft.com/office/officeart/2005/8/layout/process4"/>
    <dgm:cxn modelId="{53E009C4-DD3C-4D66-9DCD-1606F768B6BD}" type="presParOf" srcId="{155AF909-71C6-4349-8BEF-2E88CD599C65}" destId="{279B0743-2E76-41DA-AF1A-0D2258C3BE78}" srcOrd="0" destOrd="0" presId="urn:microsoft.com/office/officeart/2005/8/layout/process4"/>
    <dgm:cxn modelId="{97209B04-833E-43DA-B5C5-89D6AE3A46CC}" type="presParOf" srcId="{155AF909-71C6-4349-8BEF-2E88CD599C65}" destId="{4E73ABF8-57DD-425F-9CA9-F691A4F5A56A}" srcOrd="1" destOrd="0" presId="urn:microsoft.com/office/officeart/2005/8/layout/process4"/>
    <dgm:cxn modelId="{9394A82F-B5F3-4213-8B09-095570E1EE08}" type="presParOf" srcId="{155AF909-71C6-4349-8BEF-2E88CD599C65}" destId="{4356698F-0FE3-4110-8EA1-4FD514B8612C}" srcOrd="2" destOrd="0" presId="urn:microsoft.com/office/officeart/2005/8/layout/process4"/>
    <dgm:cxn modelId="{59D424F4-2C88-46A1-A1FB-48C5B33BA80E}" type="presParOf" srcId="{155AF909-71C6-4349-8BEF-2E88CD599C65}" destId="{FF1EAF92-3110-40A9-9123-157D210E7CEE}" srcOrd="3" destOrd="0" presId="urn:microsoft.com/office/officeart/2005/8/layout/process4"/>
    <dgm:cxn modelId="{A0AA3BEC-A6CD-4274-9FDD-45AE919F1757}" type="presParOf" srcId="{EC10CC8B-FEF6-417C-8806-AAD87F9E03BB}" destId="{5FA5F6D0-08E5-4ADF-B9D7-698EE3D11DD9}" srcOrd="5" destOrd="0" presId="urn:microsoft.com/office/officeart/2005/8/layout/process4"/>
    <dgm:cxn modelId="{71BAECCF-30FF-4A24-85A9-DAB5E5209861}" type="presParOf" srcId="{EC10CC8B-FEF6-417C-8806-AAD87F9E03BB}" destId="{E003EAFB-E465-4CE0-BFF6-54048176E8BA}" srcOrd="6" destOrd="0" presId="urn:microsoft.com/office/officeart/2005/8/layout/process4"/>
    <dgm:cxn modelId="{EFB698DC-336D-4D29-A42B-CDA9F17DDD9D}" type="presParOf" srcId="{E003EAFB-E465-4CE0-BFF6-54048176E8BA}" destId="{21156B25-6F77-4384-9120-2E84DE8D1929}" srcOrd="0" destOrd="0" presId="urn:microsoft.com/office/officeart/2005/8/layout/process4"/>
    <dgm:cxn modelId="{D441064C-AA80-42C0-807D-BAC3A8EBA9C3}" type="presParOf" srcId="{E003EAFB-E465-4CE0-BFF6-54048176E8BA}" destId="{6EC5BA27-1FC0-49A2-BEBD-143B590FFA23}" srcOrd="1" destOrd="0" presId="urn:microsoft.com/office/officeart/2005/8/layout/process4"/>
    <dgm:cxn modelId="{F082D9A8-496C-43C4-8F22-841A8D8FB7EA}" type="presParOf" srcId="{E003EAFB-E465-4CE0-BFF6-54048176E8BA}" destId="{BC8DC1EC-AC65-497D-9666-0D514F8027ED}" srcOrd="2" destOrd="0" presId="urn:microsoft.com/office/officeart/2005/8/layout/process4"/>
    <dgm:cxn modelId="{65C26816-7827-468B-87AE-F685CDD7DC1A}" type="presParOf" srcId="{BC8DC1EC-AC65-497D-9666-0D514F8027ED}" destId="{9852B0D0-5A0E-4D27-A281-4EA6590B39AF}" srcOrd="0" destOrd="0" presId="urn:microsoft.com/office/officeart/2005/8/layout/process4"/>
    <dgm:cxn modelId="{CA6CCD45-D654-442B-A358-EF71FB4FD7FD}" type="presParOf" srcId="{BC8DC1EC-AC65-497D-9666-0D514F8027ED}" destId="{5D09E55F-3E29-46BC-9CCC-5337BF2F3DF3}" srcOrd="1" destOrd="0" presId="urn:microsoft.com/office/officeart/2005/8/layout/process4"/>
    <dgm:cxn modelId="{8C649F66-F19C-49BF-850D-059FFA6336A8}" type="presParOf" srcId="{BC8DC1EC-AC65-497D-9666-0D514F8027ED}" destId="{54C49386-35DA-47D1-AD4E-3CA6511206B5}" srcOrd="2" destOrd="0" presId="urn:microsoft.com/office/officeart/2005/8/layout/process4"/>
    <dgm:cxn modelId="{326871F8-1A41-476E-8009-7CCC93B01927}" type="presParOf" srcId="{BC8DC1EC-AC65-497D-9666-0D514F8027ED}" destId="{5F39040D-16C1-4AD8-BF16-3231575632B2}" srcOrd="3" destOrd="0" presId="urn:microsoft.com/office/officeart/2005/8/layout/process4"/>
    <dgm:cxn modelId="{6F6831F4-9B61-4947-A088-22B4E448E138}" type="presParOf" srcId="{EC10CC8B-FEF6-417C-8806-AAD87F9E03BB}" destId="{A700191E-57A7-4804-8A3A-8ABB0C3CD9EE}" srcOrd="7" destOrd="0" presId="urn:microsoft.com/office/officeart/2005/8/layout/process4"/>
    <dgm:cxn modelId="{35D200C2-C60F-4B52-8810-8347D953D154}" type="presParOf" srcId="{EC10CC8B-FEF6-417C-8806-AAD87F9E03BB}" destId="{91ECC1E3-4D1E-4C69-B530-8BD52295261A}" srcOrd="8" destOrd="0" presId="urn:microsoft.com/office/officeart/2005/8/layout/process4"/>
    <dgm:cxn modelId="{B4770052-1D31-4C1C-93E8-27C2B7A6599C}" type="presParOf" srcId="{91ECC1E3-4D1E-4C69-B530-8BD52295261A}" destId="{1963BD73-9237-44EA-93E7-A3996DBDEA76}" srcOrd="0" destOrd="0" presId="urn:microsoft.com/office/officeart/2005/8/layout/process4"/>
    <dgm:cxn modelId="{2CB6BA3A-174C-4554-8396-611C730BFA5C}" type="presParOf" srcId="{91ECC1E3-4D1E-4C69-B530-8BD52295261A}" destId="{43A8FEC0-85A6-4899-B9B9-B592E5CDB21E}" srcOrd="1" destOrd="0" presId="urn:microsoft.com/office/officeart/2005/8/layout/process4"/>
    <dgm:cxn modelId="{90539CD6-5527-4D08-9275-1AA6BB4B4615}" type="presParOf" srcId="{91ECC1E3-4D1E-4C69-B530-8BD52295261A}" destId="{10EE7559-79C3-421E-A8EC-BD3DB0FE8BA9}" srcOrd="2" destOrd="0" presId="urn:microsoft.com/office/officeart/2005/8/layout/process4"/>
    <dgm:cxn modelId="{73FC087E-7FBA-48FC-9F16-25BBBD40E75D}" type="presParOf" srcId="{10EE7559-79C3-421E-A8EC-BD3DB0FE8BA9}" destId="{9219D2C0-985A-43AB-8411-9248AD465721}" srcOrd="0" destOrd="0" presId="urn:microsoft.com/office/officeart/2005/8/layout/process4"/>
    <dgm:cxn modelId="{C2662CF3-9C2A-45B5-9F4D-DA19E360A47F}" type="presParOf" srcId="{10EE7559-79C3-421E-A8EC-BD3DB0FE8BA9}" destId="{C77D69AC-6DB8-42B2-89DF-8ECF43746715}" srcOrd="1" destOrd="0" presId="urn:microsoft.com/office/officeart/2005/8/layout/process4"/>
    <dgm:cxn modelId="{14C49EC9-C1F4-44F3-917E-04FE59BED869}" type="presParOf" srcId="{10EE7559-79C3-421E-A8EC-BD3DB0FE8BA9}" destId="{0BFA6007-0F92-4BD6-B6ED-87AA41E22FD7}" srcOrd="2" destOrd="0" presId="urn:microsoft.com/office/officeart/2005/8/layout/process4"/>
    <dgm:cxn modelId="{445FFE27-EB32-4C97-9203-628216700599}" type="presParOf" srcId="{10EE7559-79C3-421E-A8EC-BD3DB0FE8BA9}" destId="{053F7914-9563-4BA1-A554-C3C652225587}" srcOrd="3" destOrd="0" presId="urn:microsoft.com/office/officeart/2005/8/layout/process4"/>
    <dgm:cxn modelId="{023FFD70-E62B-4D97-A10E-4C6C4C2941EB}" type="presParOf" srcId="{EC10CC8B-FEF6-417C-8806-AAD87F9E03BB}" destId="{28E82299-8C80-4669-A859-23542874C688}" srcOrd="9" destOrd="0" presId="urn:microsoft.com/office/officeart/2005/8/layout/process4"/>
    <dgm:cxn modelId="{18BDE133-F21E-4598-BC01-999532B9E314}" type="presParOf" srcId="{EC10CC8B-FEF6-417C-8806-AAD87F9E03BB}" destId="{42DA9065-0FCB-4B8D-A753-F35F54AFBDFB}" srcOrd="10" destOrd="0" presId="urn:microsoft.com/office/officeart/2005/8/layout/process4"/>
    <dgm:cxn modelId="{55EC78B1-BD80-46EB-9016-2FE8100C4930}" type="presParOf" srcId="{42DA9065-0FCB-4B8D-A753-F35F54AFBDFB}" destId="{4AF797C8-E8F1-4001-BDBF-3D17C6F3C18D}" srcOrd="0" destOrd="0" presId="urn:microsoft.com/office/officeart/2005/8/layout/process4"/>
    <dgm:cxn modelId="{0673BED4-5142-46A3-8168-6FCF9BABD2B6}" type="presParOf" srcId="{42DA9065-0FCB-4B8D-A753-F35F54AFBDFB}" destId="{3388BFE4-5D93-4593-BB4F-6317430CA555}" srcOrd="1" destOrd="0" presId="urn:microsoft.com/office/officeart/2005/8/layout/process4"/>
    <dgm:cxn modelId="{2B85CA4F-066D-4A0F-9842-ACE6DBFC653C}" type="presParOf" srcId="{42DA9065-0FCB-4B8D-A753-F35F54AFBDFB}" destId="{4101E3A1-5DF3-4D1A-8E43-682BE29D23EA}" srcOrd="2" destOrd="0" presId="urn:microsoft.com/office/officeart/2005/8/layout/process4"/>
    <dgm:cxn modelId="{6DCD04F1-B33C-413D-B3C1-ADDF806410BD}" type="presParOf" srcId="{4101E3A1-5DF3-4D1A-8E43-682BE29D23EA}" destId="{B9537E55-F76A-4B2B-AB9B-7FE2182AF619}" srcOrd="0" destOrd="0" presId="urn:microsoft.com/office/officeart/2005/8/layout/process4"/>
    <dgm:cxn modelId="{F9D41BFE-17F5-4B85-AA50-41730E9C9872}" type="presParOf" srcId="{4101E3A1-5DF3-4D1A-8E43-682BE29D23EA}" destId="{727E574E-D3AF-4C2F-8D93-43F464CD8C2C}" srcOrd="1" destOrd="0" presId="urn:microsoft.com/office/officeart/2005/8/layout/process4"/>
    <dgm:cxn modelId="{68B1C4F4-F957-4A5F-A35C-79836EC644E7}" type="presParOf" srcId="{4101E3A1-5DF3-4D1A-8E43-682BE29D23EA}" destId="{5F81AD27-4CBB-4143-8B80-CF60A7CFB0E9}" srcOrd="2" destOrd="0" presId="urn:microsoft.com/office/officeart/2005/8/layout/process4"/>
    <dgm:cxn modelId="{46F33CB4-C31C-41D5-9FE1-F8D4C9330054}" type="presParOf" srcId="{4101E3A1-5DF3-4D1A-8E43-682BE29D23EA}" destId="{7FE0B8B5-CADD-4AAD-83C5-C922F02C6194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7DE29F-C230-461A-B219-2EB34135608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09F34D77-0D8C-410F-92D0-4992DB0F3F84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>
              <a:latin typeface="NexusSansPro-Regular" panose="02010504030101020104" pitchFamily="50" charset="0"/>
            </a:rPr>
            <a:t>a</a:t>
          </a:r>
          <a:endParaRPr lang="de-DE" dirty="0">
            <a:latin typeface="NexusSansPro-Regular" panose="02010504030101020104" pitchFamily="50" charset="0"/>
          </a:endParaRPr>
        </a:p>
      </dgm:t>
    </dgm:pt>
    <dgm:pt modelId="{CE43C0C3-FE7B-4191-BD85-D89003078100}" type="parTrans" cxnId="{9A325520-A7BA-4142-98B0-8370D2F351C3}">
      <dgm:prSet/>
      <dgm:spPr/>
      <dgm:t>
        <a:bodyPr/>
        <a:lstStyle/>
        <a:p>
          <a:endParaRPr lang="de-DE">
            <a:latin typeface="NexusSansPro-Regular" panose="02010504030101020104" pitchFamily="50" charset="0"/>
          </a:endParaRPr>
        </a:p>
      </dgm:t>
    </dgm:pt>
    <dgm:pt modelId="{63F3EFBB-3000-4B70-8068-76FD0125F99B}" type="sibTrans" cxnId="{9A325520-A7BA-4142-98B0-8370D2F351C3}">
      <dgm:prSet/>
      <dgm:spPr/>
      <dgm:t>
        <a:bodyPr/>
        <a:lstStyle/>
        <a:p>
          <a:endParaRPr lang="de-DE">
            <a:latin typeface="NexusSansPro-Regular" panose="02010504030101020104" pitchFamily="50" charset="0"/>
          </a:endParaRPr>
        </a:p>
      </dgm:t>
    </dgm:pt>
    <dgm:pt modelId="{CD34E136-1BAE-48BC-B878-BD48A81D3E9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>
              <a:latin typeface="NexusSansPro-Regular" panose="02010504030101020104" pitchFamily="50" charset="0"/>
            </a:rPr>
            <a:t>b</a:t>
          </a:r>
          <a:endParaRPr lang="de-DE" dirty="0">
            <a:latin typeface="NexusSansPro-Regular" panose="02010504030101020104" pitchFamily="50" charset="0"/>
          </a:endParaRPr>
        </a:p>
      </dgm:t>
    </dgm:pt>
    <dgm:pt modelId="{5B01D2F0-E35C-4764-8904-C13342EB98E4}" type="parTrans" cxnId="{7A8095CD-A59A-49EE-AA00-20D00BBAD76D}">
      <dgm:prSet/>
      <dgm:spPr/>
      <dgm:t>
        <a:bodyPr/>
        <a:lstStyle/>
        <a:p>
          <a:endParaRPr lang="de-DE">
            <a:latin typeface="NexusSansPro-Regular" panose="02010504030101020104" pitchFamily="50" charset="0"/>
          </a:endParaRPr>
        </a:p>
      </dgm:t>
    </dgm:pt>
    <dgm:pt modelId="{BC8DD082-B200-443E-9924-3462177CD2CF}" type="sibTrans" cxnId="{7A8095CD-A59A-49EE-AA00-20D00BBAD76D}">
      <dgm:prSet/>
      <dgm:spPr/>
      <dgm:t>
        <a:bodyPr/>
        <a:lstStyle/>
        <a:p>
          <a:endParaRPr lang="de-DE">
            <a:latin typeface="NexusSansPro-Regular" panose="02010504030101020104" pitchFamily="50" charset="0"/>
          </a:endParaRPr>
        </a:p>
      </dgm:t>
    </dgm:pt>
    <dgm:pt modelId="{9D78F601-3147-4DBA-902E-0DC2D5D65148}">
      <dgm:prSet phldrT="[Text]"/>
      <dgm:spPr/>
      <dgm:t>
        <a:bodyPr/>
        <a:lstStyle/>
        <a:p>
          <a:r>
            <a:rPr lang="en-US" dirty="0">
              <a:latin typeface="NexusSansPro-Regular" panose="02010504030101020104" pitchFamily="50" charset="0"/>
            </a:rPr>
            <a:t>c</a:t>
          </a:r>
          <a:endParaRPr lang="de-DE" dirty="0">
            <a:latin typeface="NexusSansPro-Regular" panose="02010504030101020104" pitchFamily="50" charset="0"/>
          </a:endParaRPr>
        </a:p>
      </dgm:t>
    </dgm:pt>
    <dgm:pt modelId="{272B44A1-69E6-461C-B9CE-99F4A53F7239}" type="parTrans" cxnId="{AB00DB50-44F9-467E-894C-B94B9CBD57FA}">
      <dgm:prSet/>
      <dgm:spPr/>
      <dgm:t>
        <a:bodyPr/>
        <a:lstStyle/>
        <a:p>
          <a:endParaRPr lang="de-DE">
            <a:latin typeface="NexusSansPro-Regular" panose="02010504030101020104" pitchFamily="50" charset="0"/>
          </a:endParaRPr>
        </a:p>
      </dgm:t>
    </dgm:pt>
    <dgm:pt modelId="{C1E2A30E-133E-4F8B-8B72-DBA33471127B}" type="sibTrans" cxnId="{AB00DB50-44F9-467E-894C-B94B9CBD57FA}">
      <dgm:prSet/>
      <dgm:spPr/>
      <dgm:t>
        <a:bodyPr/>
        <a:lstStyle/>
        <a:p>
          <a:endParaRPr lang="de-DE">
            <a:latin typeface="NexusSansPro-Regular" panose="02010504030101020104" pitchFamily="50" charset="0"/>
          </a:endParaRPr>
        </a:p>
      </dgm:t>
    </dgm:pt>
    <dgm:pt modelId="{BE9ABB13-32E8-4815-98F9-B06F7A7A9107}" type="pres">
      <dgm:prSet presAssocID="{557DE29F-C230-461A-B219-2EB341356085}" presName="Name0" presStyleCnt="0">
        <dgm:presLayoutVars>
          <dgm:dir/>
          <dgm:resizeHandles val="exact"/>
        </dgm:presLayoutVars>
      </dgm:prSet>
      <dgm:spPr/>
    </dgm:pt>
    <dgm:pt modelId="{21028A4D-2719-436C-9CD0-179F92277DE0}" type="pres">
      <dgm:prSet presAssocID="{09F34D77-0D8C-410F-92D0-4992DB0F3F84}" presName="node" presStyleLbl="node1" presStyleIdx="0" presStyleCnt="3">
        <dgm:presLayoutVars>
          <dgm:bulletEnabled val="1"/>
        </dgm:presLayoutVars>
      </dgm:prSet>
      <dgm:spPr/>
    </dgm:pt>
    <dgm:pt modelId="{083ACBAC-22F6-40CC-BA43-1CFEAEEA6DA2}" type="pres">
      <dgm:prSet presAssocID="{63F3EFBB-3000-4B70-8068-76FD0125F99B}" presName="sibTrans" presStyleLbl="sibTrans2D1" presStyleIdx="0" presStyleCnt="2"/>
      <dgm:spPr/>
    </dgm:pt>
    <dgm:pt modelId="{EA18ED40-D728-41A5-B8CA-72AE6A27016B}" type="pres">
      <dgm:prSet presAssocID="{63F3EFBB-3000-4B70-8068-76FD0125F99B}" presName="connectorText" presStyleLbl="sibTrans2D1" presStyleIdx="0" presStyleCnt="2"/>
      <dgm:spPr/>
    </dgm:pt>
    <dgm:pt modelId="{E259ACBC-07C4-4CA6-9425-3D446652E6EF}" type="pres">
      <dgm:prSet presAssocID="{CD34E136-1BAE-48BC-B878-BD48A81D3E94}" presName="node" presStyleLbl="node1" presStyleIdx="1" presStyleCnt="3">
        <dgm:presLayoutVars>
          <dgm:bulletEnabled val="1"/>
        </dgm:presLayoutVars>
      </dgm:prSet>
      <dgm:spPr/>
    </dgm:pt>
    <dgm:pt modelId="{00224542-84E4-4613-89B7-8EC885917425}" type="pres">
      <dgm:prSet presAssocID="{BC8DD082-B200-443E-9924-3462177CD2CF}" presName="sibTrans" presStyleLbl="sibTrans2D1" presStyleIdx="1" presStyleCnt="2"/>
      <dgm:spPr/>
    </dgm:pt>
    <dgm:pt modelId="{496EF597-00AC-4B23-9130-155F58CE049E}" type="pres">
      <dgm:prSet presAssocID="{BC8DD082-B200-443E-9924-3462177CD2CF}" presName="connectorText" presStyleLbl="sibTrans2D1" presStyleIdx="1" presStyleCnt="2"/>
      <dgm:spPr/>
    </dgm:pt>
    <dgm:pt modelId="{11A00CDB-20E5-40FF-AFB1-6631ABCA700E}" type="pres">
      <dgm:prSet presAssocID="{9D78F601-3147-4DBA-902E-0DC2D5D65148}" presName="node" presStyleLbl="node1" presStyleIdx="2" presStyleCnt="3">
        <dgm:presLayoutVars>
          <dgm:bulletEnabled val="1"/>
        </dgm:presLayoutVars>
      </dgm:prSet>
      <dgm:spPr/>
    </dgm:pt>
  </dgm:ptLst>
  <dgm:cxnLst>
    <dgm:cxn modelId="{CFCC4A05-193F-4FE9-A31E-1B87ECE09269}" type="presOf" srcId="{CD34E136-1BAE-48BC-B878-BD48A81D3E94}" destId="{E259ACBC-07C4-4CA6-9425-3D446652E6EF}" srcOrd="0" destOrd="0" presId="urn:microsoft.com/office/officeart/2005/8/layout/process1"/>
    <dgm:cxn modelId="{D8A3E515-F56E-424C-A62F-8C47C0793A20}" type="presOf" srcId="{63F3EFBB-3000-4B70-8068-76FD0125F99B}" destId="{083ACBAC-22F6-40CC-BA43-1CFEAEEA6DA2}" srcOrd="0" destOrd="0" presId="urn:microsoft.com/office/officeart/2005/8/layout/process1"/>
    <dgm:cxn modelId="{9A325520-A7BA-4142-98B0-8370D2F351C3}" srcId="{557DE29F-C230-461A-B219-2EB341356085}" destId="{09F34D77-0D8C-410F-92D0-4992DB0F3F84}" srcOrd="0" destOrd="0" parTransId="{CE43C0C3-FE7B-4191-BD85-D89003078100}" sibTransId="{63F3EFBB-3000-4B70-8068-76FD0125F99B}"/>
    <dgm:cxn modelId="{79EB603E-AB45-45B1-94B7-F4AE0DDBC9DA}" type="presOf" srcId="{9D78F601-3147-4DBA-902E-0DC2D5D65148}" destId="{11A00CDB-20E5-40FF-AFB1-6631ABCA700E}" srcOrd="0" destOrd="0" presId="urn:microsoft.com/office/officeart/2005/8/layout/process1"/>
    <dgm:cxn modelId="{EB2BC466-F92F-48E3-8826-C2F634BAE669}" type="presOf" srcId="{09F34D77-0D8C-410F-92D0-4992DB0F3F84}" destId="{21028A4D-2719-436C-9CD0-179F92277DE0}" srcOrd="0" destOrd="0" presId="urn:microsoft.com/office/officeart/2005/8/layout/process1"/>
    <dgm:cxn modelId="{AB00DB50-44F9-467E-894C-B94B9CBD57FA}" srcId="{557DE29F-C230-461A-B219-2EB341356085}" destId="{9D78F601-3147-4DBA-902E-0DC2D5D65148}" srcOrd="2" destOrd="0" parTransId="{272B44A1-69E6-461C-B9CE-99F4A53F7239}" sibTransId="{C1E2A30E-133E-4F8B-8B72-DBA33471127B}"/>
    <dgm:cxn modelId="{97C7507C-1F15-4016-BEAB-1134A1455F5B}" type="presOf" srcId="{63F3EFBB-3000-4B70-8068-76FD0125F99B}" destId="{EA18ED40-D728-41A5-B8CA-72AE6A27016B}" srcOrd="1" destOrd="0" presId="urn:microsoft.com/office/officeart/2005/8/layout/process1"/>
    <dgm:cxn modelId="{C60617BD-5713-4544-B17B-7C492E8E4687}" type="presOf" srcId="{BC8DD082-B200-443E-9924-3462177CD2CF}" destId="{00224542-84E4-4613-89B7-8EC885917425}" srcOrd="0" destOrd="0" presId="urn:microsoft.com/office/officeart/2005/8/layout/process1"/>
    <dgm:cxn modelId="{7A8095CD-A59A-49EE-AA00-20D00BBAD76D}" srcId="{557DE29F-C230-461A-B219-2EB341356085}" destId="{CD34E136-1BAE-48BC-B878-BD48A81D3E94}" srcOrd="1" destOrd="0" parTransId="{5B01D2F0-E35C-4764-8904-C13342EB98E4}" sibTransId="{BC8DD082-B200-443E-9924-3462177CD2CF}"/>
    <dgm:cxn modelId="{7BFA5DD5-B394-4E5F-9031-371D25DA6335}" type="presOf" srcId="{557DE29F-C230-461A-B219-2EB341356085}" destId="{BE9ABB13-32E8-4815-98F9-B06F7A7A9107}" srcOrd="0" destOrd="0" presId="urn:microsoft.com/office/officeart/2005/8/layout/process1"/>
    <dgm:cxn modelId="{515832F6-0963-4A5A-A115-49E5697F29E5}" type="presOf" srcId="{BC8DD082-B200-443E-9924-3462177CD2CF}" destId="{496EF597-00AC-4B23-9130-155F58CE049E}" srcOrd="1" destOrd="0" presId="urn:microsoft.com/office/officeart/2005/8/layout/process1"/>
    <dgm:cxn modelId="{D79EE6C5-9295-4C35-81B1-23D98FFA1BB9}" type="presParOf" srcId="{BE9ABB13-32E8-4815-98F9-B06F7A7A9107}" destId="{21028A4D-2719-436C-9CD0-179F92277DE0}" srcOrd="0" destOrd="0" presId="urn:microsoft.com/office/officeart/2005/8/layout/process1"/>
    <dgm:cxn modelId="{6B9E389C-B285-46F8-BE37-11F9A90B05F5}" type="presParOf" srcId="{BE9ABB13-32E8-4815-98F9-B06F7A7A9107}" destId="{083ACBAC-22F6-40CC-BA43-1CFEAEEA6DA2}" srcOrd="1" destOrd="0" presId="urn:microsoft.com/office/officeart/2005/8/layout/process1"/>
    <dgm:cxn modelId="{3ED414BF-2552-4901-B030-9EEB9512A005}" type="presParOf" srcId="{083ACBAC-22F6-40CC-BA43-1CFEAEEA6DA2}" destId="{EA18ED40-D728-41A5-B8CA-72AE6A27016B}" srcOrd="0" destOrd="0" presId="urn:microsoft.com/office/officeart/2005/8/layout/process1"/>
    <dgm:cxn modelId="{6D2B3B04-E24F-44BC-9A19-B26D35672327}" type="presParOf" srcId="{BE9ABB13-32E8-4815-98F9-B06F7A7A9107}" destId="{E259ACBC-07C4-4CA6-9425-3D446652E6EF}" srcOrd="2" destOrd="0" presId="urn:microsoft.com/office/officeart/2005/8/layout/process1"/>
    <dgm:cxn modelId="{6AC215E1-E2C2-41CD-BD25-B9A25B8211FA}" type="presParOf" srcId="{BE9ABB13-32E8-4815-98F9-B06F7A7A9107}" destId="{00224542-84E4-4613-89B7-8EC885917425}" srcOrd="3" destOrd="0" presId="urn:microsoft.com/office/officeart/2005/8/layout/process1"/>
    <dgm:cxn modelId="{DD953DAF-064E-4D67-931A-0140B2599C52}" type="presParOf" srcId="{00224542-84E4-4613-89B7-8EC885917425}" destId="{496EF597-00AC-4B23-9130-155F58CE049E}" srcOrd="0" destOrd="0" presId="urn:microsoft.com/office/officeart/2005/8/layout/process1"/>
    <dgm:cxn modelId="{1FD31BAC-8DB3-46B9-8214-F99580B0E19B}" type="presParOf" srcId="{BE9ABB13-32E8-4815-98F9-B06F7A7A9107}" destId="{11A00CDB-20E5-40FF-AFB1-6631ABCA70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9F06B-F80C-4C02-90B1-28B40028B9BC}">
      <dsp:nvSpPr>
        <dsp:cNvPr id="0" name=""/>
        <dsp:cNvSpPr/>
      </dsp:nvSpPr>
      <dsp:spPr>
        <a:xfrm>
          <a:off x="0" y="2862734"/>
          <a:ext cx="5760000" cy="375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latin typeface="NexusSansPro-Regular" panose="02010504030101020104" pitchFamily="50" charset="0"/>
              <a:cs typeface="Times New Roman" panose="02020603050405020304" pitchFamily="18" charset="0"/>
            </a:rPr>
            <a:t>Vorwärts / Rückwärts (Google Scholar)</a:t>
          </a:r>
        </a:p>
      </dsp:txBody>
      <dsp:txXfrm>
        <a:off x="0" y="2862734"/>
        <a:ext cx="5760000" cy="202895"/>
      </dsp:txXfrm>
    </dsp:sp>
    <dsp:sp modelId="{B7AAD1D0-EF96-4723-8B4E-F8AFE31F15B5}">
      <dsp:nvSpPr>
        <dsp:cNvPr id="0" name=""/>
        <dsp:cNvSpPr/>
      </dsp:nvSpPr>
      <dsp:spPr>
        <a:xfrm>
          <a:off x="0" y="3058115"/>
          <a:ext cx="1440000" cy="17283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Vorwärts: 36</a:t>
          </a:r>
        </a:p>
      </dsp:txBody>
      <dsp:txXfrm>
        <a:off x="0" y="3058115"/>
        <a:ext cx="1440000" cy="172836"/>
      </dsp:txXfrm>
    </dsp:sp>
    <dsp:sp modelId="{8BB897E5-4879-4F11-B29C-218BBE280C3F}">
      <dsp:nvSpPr>
        <dsp:cNvPr id="0" name=""/>
        <dsp:cNvSpPr/>
      </dsp:nvSpPr>
      <dsp:spPr>
        <a:xfrm>
          <a:off x="1440000" y="3058115"/>
          <a:ext cx="1440000" cy="172836"/>
        </a:xfrm>
        <a:prstGeom prst="rect">
          <a:avLst/>
        </a:prstGeom>
        <a:solidFill>
          <a:schemeClr val="accent2">
            <a:tint val="40000"/>
            <a:alpha val="90000"/>
            <a:hueOff val="-340360"/>
            <a:satOff val="-339"/>
            <a:lumOff val="-3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340360"/>
              <a:satOff val="-339"/>
              <a:lumOff val="-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Rückwärts: 2</a:t>
          </a:r>
        </a:p>
      </dsp:txBody>
      <dsp:txXfrm>
        <a:off x="1440000" y="3058115"/>
        <a:ext cx="1440000" cy="172836"/>
      </dsp:txXfrm>
    </dsp:sp>
    <dsp:sp modelId="{1DEC02D2-5BE0-4C5B-8772-49D39E845E7C}">
      <dsp:nvSpPr>
        <dsp:cNvPr id="0" name=""/>
        <dsp:cNvSpPr/>
      </dsp:nvSpPr>
      <dsp:spPr>
        <a:xfrm>
          <a:off x="2880000" y="3058115"/>
          <a:ext cx="1440000" cy="172836"/>
        </a:xfrm>
        <a:prstGeom prst="rect">
          <a:avLst/>
        </a:prstGeom>
        <a:solidFill>
          <a:schemeClr val="accent2">
            <a:tint val="40000"/>
            <a:alpha val="90000"/>
            <a:hueOff val="-680720"/>
            <a:satOff val="-678"/>
            <a:lumOff val="-6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680720"/>
              <a:satOff val="-678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exkludiert: 30</a:t>
          </a:r>
        </a:p>
      </dsp:txBody>
      <dsp:txXfrm>
        <a:off x="2880000" y="3058115"/>
        <a:ext cx="1440000" cy="172836"/>
      </dsp:txXfrm>
    </dsp:sp>
    <dsp:sp modelId="{D8BE74C0-B836-4723-B12D-FA049F811D94}">
      <dsp:nvSpPr>
        <dsp:cNvPr id="0" name=""/>
        <dsp:cNvSpPr/>
      </dsp:nvSpPr>
      <dsp:spPr>
        <a:xfrm>
          <a:off x="4320000" y="3058115"/>
          <a:ext cx="1440000" cy="172836"/>
        </a:xfrm>
        <a:prstGeom prst="rect">
          <a:avLst/>
        </a:prstGeom>
        <a:solidFill>
          <a:schemeClr val="accent2">
            <a:tint val="40000"/>
            <a:alpha val="90000"/>
            <a:hueOff val="-1021080"/>
            <a:satOff val="-1017"/>
            <a:lumOff val="-9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1021080"/>
              <a:satOff val="-1017"/>
              <a:lumOff val="-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>
              <a:latin typeface="NexusSansPro-Regular" panose="02010504030101020104" pitchFamily="50" charset="0"/>
              <a:cs typeface="Times New Roman" panose="02020603050405020304" pitchFamily="18" charset="0"/>
            </a:rPr>
            <a:t>Relevant</a:t>
          </a: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: 22</a:t>
          </a:r>
        </a:p>
      </dsp:txBody>
      <dsp:txXfrm>
        <a:off x="4320000" y="3058115"/>
        <a:ext cx="1440000" cy="172836"/>
      </dsp:txXfrm>
    </dsp:sp>
    <dsp:sp modelId="{D27B9FC7-E02E-4F58-A9BE-D9A21F4318EB}">
      <dsp:nvSpPr>
        <dsp:cNvPr id="0" name=""/>
        <dsp:cNvSpPr/>
      </dsp:nvSpPr>
      <dsp:spPr>
        <a:xfrm rot="10800000">
          <a:off x="0" y="2290494"/>
          <a:ext cx="5760000" cy="577876"/>
        </a:xfrm>
        <a:prstGeom prst="upArrowCallout">
          <a:avLst/>
        </a:prstGeom>
        <a:solidFill>
          <a:schemeClr val="accent2">
            <a:hueOff val="-1537740"/>
            <a:satOff val="-1535"/>
            <a:lumOff val="-471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latin typeface="NexusSansPro-Regular" panose="02010504030101020104" pitchFamily="50" charset="0"/>
              <a:cs typeface="Times New Roman" panose="02020603050405020304" pitchFamily="18" charset="0"/>
            </a:rPr>
            <a:t>Volltext out </a:t>
          </a:r>
          <a:r>
            <a:rPr lang="de-DE" sz="1050" kern="1200" dirty="0" err="1">
              <a:latin typeface="NexusSansPro-Regular" panose="02010504030101020104" pitchFamily="50" charset="0"/>
              <a:cs typeface="Times New Roman" panose="02020603050405020304" pitchFamily="18" charset="0"/>
            </a:rPr>
            <a:t>of</a:t>
          </a:r>
          <a:r>
            <a:rPr lang="de-DE" sz="1050" kern="1200" dirty="0">
              <a:latin typeface="NexusSansPro-Regular" panose="02010504030101020104" pitchFamily="50" charset="0"/>
              <a:cs typeface="Times New Roman" panose="02020603050405020304" pitchFamily="18" charset="0"/>
            </a:rPr>
            <a:t> </a:t>
          </a:r>
          <a:r>
            <a:rPr lang="de-DE" sz="1050" kern="1200" dirty="0" err="1">
              <a:latin typeface="NexusSansPro-Regular" panose="02010504030101020104" pitchFamily="50" charset="0"/>
              <a:cs typeface="Times New Roman" panose="02020603050405020304" pitchFamily="18" charset="0"/>
            </a:rPr>
            <a:t>Scope</a:t>
          </a:r>
          <a:endParaRPr lang="de-DE" sz="1050" kern="1200" dirty="0">
            <a:latin typeface="NexusSansPro-Regular" panose="02010504030101020104" pitchFamily="50" charset="0"/>
            <a:cs typeface="Times New Roman" panose="02020603050405020304" pitchFamily="18" charset="0"/>
          </a:endParaRPr>
        </a:p>
      </dsp:txBody>
      <dsp:txXfrm rot="-10800000">
        <a:off x="0" y="2290494"/>
        <a:ext cx="5760000" cy="202834"/>
      </dsp:txXfrm>
    </dsp:sp>
    <dsp:sp modelId="{7A208F63-46D2-4699-8CA1-024288D85F47}">
      <dsp:nvSpPr>
        <dsp:cNvPr id="0" name=""/>
        <dsp:cNvSpPr/>
      </dsp:nvSpPr>
      <dsp:spPr>
        <a:xfrm>
          <a:off x="0" y="2493329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1361440"/>
            <a:satOff val="-1356"/>
            <a:lumOff val="-13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1361440"/>
              <a:satOff val="-1356"/>
              <a:lumOff val="-1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out of Scope: 8</a:t>
          </a:r>
        </a:p>
      </dsp:txBody>
      <dsp:txXfrm>
        <a:off x="0" y="2493329"/>
        <a:ext cx="1440000" cy="172785"/>
      </dsp:txXfrm>
    </dsp:sp>
    <dsp:sp modelId="{50F0A363-4697-42E5-9DDC-4FA77BADDB76}">
      <dsp:nvSpPr>
        <dsp:cNvPr id="0" name=""/>
        <dsp:cNvSpPr/>
      </dsp:nvSpPr>
      <dsp:spPr>
        <a:xfrm>
          <a:off x="1440000" y="2493329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1701800"/>
            <a:satOff val="-1695"/>
            <a:lumOff val="-16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1701800"/>
              <a:satOff val="-1695"/>
              <a:lumOff val="-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50" kern="1200">
            <a:latin typeface="NexusSansPro-Regular" panose="02010504030101020104" pitchFamily="50" charset="0"/>
            <a:cs typeface="Times New Roman" panose="02020603050405020304" pitchFamily="18" charset="0"/>
          </a:endParaRPr>
        </a:p>
      </dsp:txBody>
      <dsp:txXfrm>
        <a:off x="1440000" y="2493329"/>
        <a:ext cx="1440000" cy="172785"/>
      </dsp:txXfrm>
    </dsp:sp>
    <dsp:sp modelId="{1B645B6D-ED22-473A-9A15-910AF73F272F}">
      <dsp:nvSpPr>
        <dsp:cNvPr id="0" name=""/>
        <dsp:cNvSpPr/>
      </dsp:nvSpPr>
      <dsp:spPr>
        <a:xfrm>
          <a:off x="2880000" y="2493329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2042160"/>
            <a:satOff val="-2034"/>
            <a:lumOff val="-19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2042160"/>
              <a:satOff val="-2034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50" kern="1200">
            <a:latin typeface="NexusSansPro-Regular" panose="02010504030101020104" pitchFamily="50" charset="0"/>
            <a:cs typeface="Times New Roman" panose="02020603050405020304" pitchFamily="18" charset="0"/>
          </a:endParaRPr>
        </a:p>
      </dsp:txBody>
      <dsp:txXfrm>
        <a:off x="2880000" y="2493329"/>
        <a:ext cx="1440000" cy="172785"/>
      </dsp:txXfrm>
    </dsp:sp>
    <dsp:sp modelId="{CC28C728-402D-4BB5-A5DB-792D5BF1A10A}">
      <dsp:nvSpPr>
        <dsp:cNvPr id="0" name=""/>
        <dsp:cNvSpPr/>
      </dsp:nvSpPr>
      <dsp:spPr>
        <a:xfrm>
          <a:off x="4320000" y="2493329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2382519"/>
            <a:satOff val="-2373"/>
            <a:lumOff val="-22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2382519"/>
              <a:satOff val="-2373"/>
              <a:lumOff val="-2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>
              <a:latin typeface="NexusSansPro-Regular" panose="02010504030101020104" pitchFamily="50" charset="0"/>
              <a:cs typeface="Times New Roman" panose="02020603050405020304" pitchFamily="18" charset="0"/>
            </a:rPr>
            <a:t>Relevant</a:t>
          </a: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: 14</a:t>
          </a:r>
        </a:p>
      </dsp:txBody>
      <dsp:txXfrm>
        <a:off x="4320000" y="2493329"/>
        <a:ext cx="1440000" cy="172785"/>
      </dsp:txXfrm>
    </dsp:sp>
    <dsp:sp modelId="{68F13F67-A000-4917-9758-A626890382E1}">
      <dsp:nvSpPr>
        <dsp:cNvPr id="0" name=""/>
        <dsp:cNvSpPr/>
      </dsp:nvSpPr>
      <dsp:spPr>
        <a:xfrm rot="10800000">
          <a:off x="0" y="1718254"/>
          <a:ext cx="5760000" cy="577876"/>
        </a:xfrm>
        <a:prstGeom prst="upArrowCallout">
          <a:avLst/>
        </a:prstGeom>
        <a:solidFill>
          <a:schemeClr val="accent2">
            <a:hueOff val="-3075479"/>
            <a:satOff val="-3070"/>
            <a:lumOff val="-941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latin typeface="NexusSansPro-Regular" panose="02010504030101020104" pitchFamily="50" charset="0"/>
              <a:cs typeface="Times New Roman" panose="02020603050405020304" pitchFamily="18" charset="0"/>
            </a:rPr>
            <a:t>Abstract &amp; Titel out </a:t>
          </a:r>
          <a:r>
            <a:rPr lang="de-DE" sz="1050" kern="1200" dirty="0" err="1">
              <a:latin typeface="NexusSansPro-Regular" panose="02010504030101020104" pitchFamily="50" charset="0"/>
              <a:cs typeface="Times New Roman" panose="02020603050405020304" pitchFamily="18" charset="0"/>
            </a:rPr>
            <a:t>of</a:t>
          </a:r>
          <a:r>
            <a:rPr lang="de-DE" sz="1050" kern="1200" dirty="0">
              <a:latin typeface="NexusSansPro-Regular" panose="02010504030101020104" pitchFamily="50" charset="0"/>
              <a:cs typeface="Times New Roman" panose="02020603050405020304" pitchFamily="18" charset="0"/>
            </a:rPr>
            <a:t> </a:t>
          </a:r>
          <a:r>
            <a:rPr lang="de-DE" sz="1050" kern="1200" dirty="0" err="1">
              <a:latin typeface="NexusSansPro-Regular" panose="02010504030101020104" pitchFamily="50" charset="0"/>
              <a:cs typeface="Times New Roman" panose="02020603050405020304" pitchFamily="18" charset="0"/>
            </a:rPr>
            <a:t>Scope</a:t>
          </a:r>
          <a:endParaRPr lang="de-DE" sz="1050" kern="1200" dirty="0">
            <a:latin typeface="NexusSansPro-Regular" panose="02010504030101020104" pitchFamily="50" charset="0"/>
            <a:cs typeface="Times New Roman" panose="02020603050405020304" pitchFamily="18" charset="0"/>
          </a:endParaRPr>
        </a:p>
      </dsp:txBody>
      <dsp:txXfrm rot="-10800000">
        <a:off x="0" y="1718254"/>
        <a:ext cx="5760000" cy="202834"/>
      </dsp:txXfrm>
    </dsp:sp>
    <dsp:sp modelId="{279B0743-2E76-41DA-AF1A-0D2258C3BE78}">
      <dsp:nvSpPr>
        <dsp:cNvPr id="0" name=""/>
        <dsp:cNvSpPr/>
      </dsp:nvSpPr>
      <dsp:spPr>
        <a:xfrm>
          <a:off x="0" y="1921088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2722879"/>
            <a:satOff val="-2712"/>
            <a:lumOff val="-26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2722879"/>
              <a:satOff val="-2712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Proceedings: 13</a:t>
          </a:r>
        </a:p>
      </dsp:txBody>
      <dsp:txXfrm>
        <a:off x="0" y="1921088"/>
        <a:ext cx="1440000" cy="172785"/>
      </dsp:txXfrm>
    </dsp:sp>
    <dsp:sp modelId="{4E73ABF8-57DD-425F-9CA9-F691A4F5A56A}">
      <dsp:nvSpPr>
        <dsp:cNvPr id="0" name=""/>
        <dsp:cNvSpPr/>
      </dsp:nvSpPr>
      <dsp:spPr>
        <a:xfrm>
          <a:off x="1440000" y="1921088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3063239"/>
            <a:satOff val="-3051"/>
            <a:lumOff val="-29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3063239"/>
              <a:satOff val="-3051"/>
              <a:lumOff val="-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Workshops: 1</a:t>
          </a:r>
        </a:p>
      </dsp:txBody>
      <dsp:txXfrm>
        <a:off x="1440000" y="1921088"/>
        <a:ext cx="1440000" cy="172785"/>
      </dsp:txXfrm>
    </dsp:sp>
    <dsp:sp modelId="{4356698F-0FE3-4110-8EA1-4FD514B8612C}">
      <dsp:nvSpPr>
        <dsp:cNvPr id="0" name=""/>
        <dsp:cNvSpPr/>
      </dsp:nvSpPr>
      <dsp:spPr>
        <a:xfrm>
          <a:off x="2880000" y="1921088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3403599"/>
            <a:satOff val="-3390"/>
            <a:lumOff val="-32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3403599"/>
              <a:satOff val="-3390"/>
              <a:lumOff val="-3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Titel / Abstract: 20</a:t>
          </a:r>
        </a:p>
      </dsp:txBody>
      <dsp:txXfrm>
        <a:off x="2880000" y="1921088"/>
        <a:ext cx="1440000" cy="172785"/>
      </dsp:txXfrm>
    </dsp:sp>
    <dsp:sp modelId="{FF1EAF92-3110-40A9-9123-157D210E7CEE}">
      <dsp:nvSpPr>
        <dsp:cNvPr id="0" name=""/>
        <dsp:cNvSpPr/>
      </dsp:nvSpPr>
      <dsp:spPr>
        <a:xfrm>
          <a:off x="4320000" y="1921088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3743959"/>
            <a:satOff val="-3729"/>
            <a:lumOff val="-35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3743959"/>
              <a:satOff val="-3729"/>
              <a:lumOff val="-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>
              <a:latin typeface="NexusSansPro-Regular" panose="02010504030101020104" pitchFamily="50" charset="0"/>
              <a:cs typeface="Times New Roman" panose="02020603050405020304" pitchFamily="18" charset="0"/>
            </a:rPr>
            <a:t>Relevant</a:t>
          </a: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: 22</a:t>
          </a:r>
        </a:p>
      </dsp:txBody>
      <dsp:txXfrm>
        <a:off x="4320000" y="1921088"/>
        <a:ext cx="1440000" cy="172785"/>
      </dsp:txXfrm>
    </dsp:sp>
    <dsp:sp modelId="{6EC5BA27-1FC0-49A2-BEBD-143B590FFA23}">
      <dsp:nvSpPr>
        <dsp:cNvPr id="0" name=""/>
        <dsp:cNvSpPr/>
      </dsp:nvSpPr>
      <dsp:spPr>
        <a:xfrm rot="10800000">
          <a:off x="0" y="1146013"/>
          <a:ext cx="5760000" cy="577876"/>
        </a:xfrm>
        <a:prstGeom prst="upArrowCallout">
          <a:avLst/>
        </a:prstGeom>
        <a:solidFill>
          <a:schemeClr val="accent2">
            <a:hueOff val="-4613219"/>
            <a:satOff val="-4605"/>
            <a:lumOff val="-1412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ohne Volltext</a:t>
          </a:r>
        </a:p>
      </dsp:txBody>
      <dsp:txXfrm rot="-10800000">
        <a:off x="0" y="1146013"/>
        <a:ext cx="5760000" cy="202834"/>
      </dsp:txXfrm>
    </dsp:sp>
    <dsp:sp modelId="{9852B0D0-5A0E-4D27-A281-4EA6590B39AF}">
      <dsp:nvSpPr>
        <dsp:cNvPr id="0" name=""/>
        <dsp:cNvSpPr/>
      </dsp:nvSpPr>
      <dsp:spPr>
        <a:xfrm>
          <a:off x="0" y="1348848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4084319"/>
            <a:satOff val="-4067"/>
            <a:lumOff val="-39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4084319"/>
              <a:satOff val="-4067"/>
              <a:lumOff val="-3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ohne Volltext: 5</a:t>
          </a:r>
        </a:p>
      </dsp:txBody>
      <dsp:txXfrm>
        <a:off x="0" y="1348848"/>
        <a:ext cx="1440000" cy="172785"/>
      </dsp:txXfrm>
    </dsp:sp>
    <dsp:sp modelId="{5D09E55F-3E29-46BC-9CCC-5337BF2F3DF3}">
      <dsp:nvSpPr>
        <dsp:cNvPr id="0" name=""/>
        <dsp:cNvSpPr/>
      </dsp:nvSpPr>
      <dsp:spPr>
        <a:xfrm>
          <a:off x="1440000" y="1348848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4424679"/>
            <a:satOff val="-4406"/>
            <a:lumOff val="-42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4424679"/>
              <a:satOff val="-4406"/>
              <a:lumOff val="-4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50" kern="1200">
            <a:latin typeface="NexusSansPro-Regular" panose="02010504030101020104" pitchFamily="50" charset="0"/>
            <a:cs typeface="Times New Roman" panose="02020603050405020304" pitchFamily="18" charset="0"/>
          </a:endParaRPr>
        </a:p>
      </dsp:txBody>
      <dsp:txXfrm>
        <a:off x="1440000" y="1348848"/>
        <a:ext cx="1440000" cy="172785"/>
      </dsp:txXfrm>
    </dsp:sp>
    <dsp:sp modelId="{54C49386-35DA-47D1-AD4E-3CA6511206B5}">
      <dsp:nvSpPr>
        <dsp:cNvPr id="0" name=""/>
        <dsp:cNvSpPr/>
      </dsp:nvSpPr>
      <dsp:spPr>
        <a:xfrm>
          <a:off x="2880000" y="1348848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4765038"/>
            <a:satOff val="-4745"/>
            <a:lumOff val="-45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4765038"/>
              <a:satOff val="-4745"/>
              <a:lumOff val="-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50" kern="1200">
            <a:latin typeface="NexusSansPro-Regular" panose="02010504030101020104" pitchFamily="50" charset="0"/>
            <a:cs typeface="Times New Roman" panose="02020603050405020304" pitchFamily="18" charset="0"/>
          </a:endParaRPr>
        </a:p>
      </dsp:txBody>
      <dsp:txXfrm>
        <a:off x="2880000" y="1348848"/>
        <a:ext cx="1440000" cy="172785"/>
      </dsp:txXfrm>
    </dsp:sp>
    <dsp:sp modelId="{5F39040D-16C1-4AD8-BF16-3231575632B2}">
      <dsp:nvSpPr>
        <dsp:cNvPr id="0" name=""/>
        <dsp:cNvSpPr/>
      </dsp:nvSpPr>
      <dsp:spPr>
        <a:xfrm>
          <a:off x="4320000" y="1348848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5105399"/>
            <a:satOff val="-5084"/>
            <a:lumOff val="-48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5105399"/>
              <a:satOff val="-5084"/>
              <a:lumOff val="-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>
              <a:latin typeface="NexusSansPro-Regular" panose="02010504030101020104" pitchFamily="50" charset="0"/>
              <a:cs typeface="Times New Roman" panose="02020603050405020304" pitchFamily="18" charset="0"/>
            </a:rPr>
            <a:t>Relevant</a:t>
          </a: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: 56</a:t>
          </a:r>
        </a:p>
      </dsp:txBody>
      <dsp:txXfrm>
        <a:off x="4320000" y="1348848"/>
        <a:ext cx="1440000" cy="172785"/>
      </dsp:txXfrm>
    </dsp:sp>
    <dsp:sp modelId="{43A8FEC0-85A6-4899-B9B9-B592E5CDB21E}">
      <dsp:nvSpPr>
        <dsp:cNvPr id="0" name=""/>
        <dsp:cNvSpPr/>
      </dsp:nvSpPr>
      <dsp:spPr>
        <a:xfrm rot="10800000">
          <a:off x="0" y="573773"/>
          <a:ext cx="5760000" cy="577876"/>
        </a:xfrm>
        <a:prstGeom prst="upArrowCallout">
          <a:avLst/>
        </a:prstGeom>
        <a:solidFill>
          <a:schemeClr val="accent2">
            <a:hueOff val="-6150958"/>
            <a:satOff val="-6140"/>
            <a:lumOff val="-1882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Duplikate</a:t>
          </a:r>
        </a:p>
      </dsp:txBody>
      <dsp:txXfrm rot="-10800000">
        <a:off x="0" y="573773"/>
        <a:ext cx="5760000" cy="202834"/>
      </dsp:txXfrm>
    </dsp:sp>
    <dsp:sp modelId="{9219D2C0-985A-43AB-8411-9248AD465721}">
      <dsp:nvSpPr>
        <dsp:cNvPr id="0" name=""/>
        <dsp:cNvSpPr/>
      </dsp:nvSpPr>
      <dsp:spPr>
        <a:xfrm>
          <a:off x="0" y="776607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5445759"/>
            <a:satOff val="-5423"/>
            <a:lumOff val="-52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5445759"/>
              <a:satOff val="-5423"/>
              <a:lumOff val="-5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Duplikate: 16</a:t>
          </a:r>
        </a:p>
      </dsp:txBody>
      <dsp:txXfrm>
        <a:off x="0" y="776607"/>
        <a:ext cx="1440000" cy="172785"/>
      </dsp:txXfrm>
    </dsp:sp>
    <dsp:sp modelId="{C77D69AC-6DB8-42B2-89DF-8ECF43746715}">
      <dsp:nvSpPr>
        <dsp:cNvPr id="0" name=""/>
        <dsp:cNvSpPr/>
      </dsp:nvSpPr>
      <dsp:spPr>
        <a:xfrm>
          <a:off x="1440000" y="776607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5786119"/>
            <a:satOff val="-5762"/>
            <a:lumOff val="-55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5786119"/>
              <a:satOff val="-5762"/>
              <a:lumOff val="-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50" kern="1200">
            <a:latin typeface="NexusSansPro-Regular" panose="02010504030101020104" pitchFamily="50" charset="0"/>
            <a:cs typeface="Times New Roman" panose="02020603050405020304" pitchFamily="18" charset="0"/>
          </a:endParaRPr>
        </a:p>
      </dsp:txBody>
      <dsp:txXfrm>
        <a:off x="1440000" y="776607"/>
        <a:ext cx="1440000" cy="172785"/>
      </dsp:txXfrm>
    </dsp:sp>
    <dsp:sp modelId="{0BFA6007-0F92-4BD6-B6ED-87AA41E22FD7}">
      <dsp:nvSpPr>
        <dsp:cNvPr id="0" name=""/>
        <dsp:cNvSpPr/>
      </dsp:nvSpPr>
      <dsp:spPr>
        <a:xfrm>
          <a:off x="2880000" y="776607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6126478"/>
            <a:satOff val="-6101"/>
            <a:lumOff val="-58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6126478"/>
              <a:satOff val="-6101"/>
              <a:lumOff val="-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50" kern="1200">
            <a:latin typeface="NexusSansPro-Regular" panose="02010504030101020104" pitchFamily="50" charset="0"/>
            <a:cs typeface="Times New Roman" panose="02020603050405020304" pitchFamily="18" charset="0"/>
          </a:endParaRPr>
        </a:p>
      </dsp:txBody>
      <dsp:txXfrm>
        <a:off x="2880000" y="776607"/>
        <a:ext cx="1440000" cy="172785"/>
      </dsp:txXfrm>
    </dsp:sp>
    <dsp:sp modelId="{053F7914-9563-4BA1-A554-C3C652225587}">
      <dsp:nvSpPr>
        <dsp:cNvPr id="0" name=""/>
        <dsp:cNvSpPr/>
      </dsp:nvSpPr>
      <dsp:spPr>
        <a:xfrm>
          <a:off x="4320000" y="776607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6466838"/>
            <a:satOff val="-6440"/>
            <a:lumOff val="-62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6466838"/>
              <a:satOff val="-6440"/>
              <a:lumOff val="-6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>
              <a:latin typeface="NexusSansPro-Regular" panose="02010504030101020104" pitchFamily="50" charset="0"/>
              <a:cs typeface="Times New Roman" panose="02020603050405020304" pitchFamily="18" charset="0"/>
            </a:rPr>
            <a:t>Relevant</a:t>
          </a: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: 61</a:t>
          </a:r>
        </a:p>
      </dsp:txBody>
      <dsp:txXfrm>
        <a:off x="4320000" y="776607"/>
        <a:ext cx="1440000" cy="172785"/>
      </dsp:txXfrm>
    </dsp:sp>
    <dsp:sp modelId="{3388BFE4-5D93-4593-BB4F-6317430CA555}">
      <dsp:nvSpPr>
        <dsp:cNvPr id="0" name=""/>
        <dsp:cNvSpPr/>
      </dsp:nvSpPr>
      <dsp:spPr>
        <a:xfrm rot="10800000">
          <a:off x="0" y="1532"/>
          <a:ext cx="5760000" cy="577876"/>
        </a:xfrm>
        <a:prstGeom prst="upArrowCallout">
          <a:avLst/>
        </a:prstGeom>
        <a:solidFill>
          <a:schemeClr val="accent2">
            <a:hueOff val="-7688698"/>
            <a:satOff val="-7675"/>
            <a:lumOff val="-2353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>
              <a:latin typeface="NexusSansPro-Regular" panose="02010504030101020104" pitchFamily="50" charset="0"/>
              <a:cs typeface="Times New Roman" panose="02020603050405020304" pitchFamily="18" charset="0"/>
            </a:rPr>
            <a:t>Scopus</a:t>
          </a:r>
          <a:r>
            <a:rPr lang="de-DE" sz="1050" kern="1200" dirty="0">
              <a:latin typeface="NexusSansPro-Regular" panose="02010504030101020104" pitchFamily="50" charset="0"/>
              <a:cs typeface="Times New Roman" panose="02020603050405020304" pitchFamily="18" charset="0"/>
            </a:rPr>
            <a:t>, GI, ACM digital Library</a:t>
          </a:r>
        </a:p>
      </dsp:txBody>
      <dsp:txXfrm rot="-10800000">
        <a:off x="0" y="1532"/>
        <a:ext cx="5760000" cy="202834"/>
      </dsp:txXfrm>
    </dsp:sp>
    <dsp:sp modelId="{B9537E55-F76A-4B2B-AB9B-7FE2182AF619}">
      <dsp:nvSpPr>
        <dsp:cNvPr id="0" name=""/>
        <dsp:cNvSpPr/>
      </dsp:nvSpPr>
      <dsp:spPr>
        <a:xfrm>
          <a:off x="0" y="204367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6807198"/>
            <a:satOff val="-6779"/>
            <a:lumOff val="-65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6807198"/>
              <a:satOff val="-6779"/>
              <a:lumOff val="-6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Scopus: 28</a:t>
          </a:r>
        </a:p>
      </dsp:txBody>
      <dsp:txXfrm>
        <a:off x="0" y="204367"/>
        <a:ext cx="1440000" cy="172785"/>
      </dsp:txXfrm>
    </dsp:sp>
    <dsp:sp modelId="{727E574E-D3AF-4C2F-8D93-43F464CD8C2C}">
      <dsp:nvSpPr>
        <dsp:cNvPr id="0" name=""/>
        <dsp:cNvSpPr/>
      </dsp:nvSpPr>
      <dsp:spPr>
        <a:xfrm>
          <a:off x="1440000" y="204367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7147558"/>
            <a:satOff val="-7118"/>
            <a:lumOff val="-68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7147558"/>
              <a:satOff val="-7118"/>
              <a:lumOff val="-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GI: 29</a:t>
          </a:r>
        </a:p>
      </dsp:txBody>
      <dsp:txXfrm>
        <a:off x="1440000" y="204367"/>
        <a:ext cx="1440000" cy="172785"/>
      </dsp:txXfrm>
    </dsp:sp>
    <dsp:sp modelId="{5F81AD27-4CBB-4143-8B80-CF60A7CFB0E9}">
      <dsp:nvSpPr>
        <dsp:cNvPr id="0" name=""/>
        <dsp:cNvSpPr/>
      </dsp:nvSpPr>
      <dsp:spPr>
        <a:xfrm>
          <a:off x="2880000" y="204367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7487918"/>
            <a:satOff val="-7457"/>
            <a:lumOff val="-71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7487918"/>
              <a:satOff val="-7457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ACM: 20</a:t>
          </a:r>
        </a:p>
      </dsp:txBody>
      <dsp:txXfrm>
        <a:off x="2880000" y="204367"/>
        <a:ext cx="1440000" cy="172785"/>
      </dsp:txXfrm>
    </dsp:sp>
    <dsp:sp modelId="{7FE0B8B5-CADD-4AAD-83C5-C922F02C6194}">
      <dsp:nvSpPr>
        <dsp:cNvPr id="0" name=""/>
        <dsp:cNvSpPr/>
      </dsp:nvSpPr>
      <dsp:spPr>
        <a:xfrm>
          <a:off x="4320000" y="204367"/>
          <a:ext cx="1440000" cy="172785"/>
        </a:xfrm>
        <a:prstGeom prst="rect">
          <a:avLst/>
        </a:prstGeom>
        <a:solidFill>
          <a:schemeClr val="accent2">
            <a:tint val="40000"/>
            <a:alpha val="90000"/>
            <a:hueOff val="-7828278"/>
            <a:satOff val="-7796"/>
            <a:lumOff val="-75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7828278"/>
              <a:satOff val="-7796"/>
              <a:lumOff val="-7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>
              <a:latin typeface="NexusSansPro-Regular" panose="02010504030101020104" pitchFamily="50" charset="0"/>
              <a:cs typeface="Times New Roman" panose="02020603050405020304" pitchFamily="18" charset="0"/>
            </a:rPr>
            <a:t>Relevant</a:t>
          </a:r>
          <a:r>
            <a:rPr lang="de-DE" sz="1050" kern="1200">
              <a:latin typeface="NexusSansPro-Regular" panose="02010504030101020104" pitchFamily="50" charset="0"/>
              <a:cs typeface="Times New Roman" panose="02020603050405020304" pitchFamily="18" charset="0"/>
            </a:rPr>
            <a:t>: 77</a:t>
          </a:r>
        </a:p>
      </dsp:txBody>
      <dsp:txXfrm>
        <a:off x="4320000" y="204367"/>
        <a:ext cx="1440000" cy="172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28A4D-2719-436C-9CD0-179F92277DE0}">
      <dsp:nvSpPr>
        <dsp:cNvPr id="0" name=""/>
        <dsp:cNvSpPr/>
      </dsp:nvSpPr>
      <dsp:spPr>
        <a:xfrm>
          <a:off x="7435" y="169115"/>
          <a:ext cx="2222346" cy="1333407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>
              <a:latin typeface="NexusSansPro-Regular" panose="02010504030101020104" pitchFamily="50" charset="0"/>
            </a:rPr>
            <a:t>a</a:t>
          </a:r>
          <a:endParaRPr lang="de-DE" sz="5300" kern="1200" dirty="0">
            <a:latin typeface="NexusSansPro-Regular" panose="02010504030101020104" pitchFamily="50" charset="0"/>
          </a:endParaRPr>
        </a:p>
      </dsp:txBody>
      <dsp:txXfrm>
        <a:off x="46489" y="208169"/>
        <a:ext cx="2144238" cy="1255299"/>
      </dsp:txXfrm>
    </dsp:sp>
    <dsp:sp modelId="{083ACBAC-22F6-40CC-BA43-1CFEAEEA6DA2}">
      <dsp:nvSpPr>
        <dsp:cNvPr id="0" name=""/>
        <dsp:cNvSpPr/>
      </dsp:nvSpPr>
      <dsp:spPr>
        <a:xfrm>
          <a:off x="2452016" y="560248"/>
          <a:ext cx="471137" cy="551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>
            <a:latin typeface="NexusSansPro-Regular" panose="02010504030101020104" pitchFamily="50" charset="0"/>
          </a:endParaRPr>
        </a:p>
      </dsp:txBody>
      <dsp:txXfrm>
        <a:off x="2452016" y="670476"/>
        <a:ext cx="329796" cy="330685"/>
      </dsp:txXfrm>
    </dsp:sp>
    <dsp:sp modelId="{E259ACBC-07C4-4CA6-9425-3D446652E6EF}">
      <dsp:nvSpPr>
        <dsp:cNvPr id="0" name=""/>
        <dsp:cNvSpPr/>
      </dsp:nvSpPr>
      <dsp:spPr>
        <a:xfrm>
          <a:off x="3118720" y="169115"/>
          <a:ext cx="2222346" cy="133340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>
              <a:latin typeface="NexusSansPro-Regular" panose="02010504030101020104" pitchFamily="50" charset="0"/>
            </a:rPr>
            <a:t>b</a:t>
          </a:r>
          <a:endParaRPr lang="de-DE" sz="5300" kern="1200" dirty="0">
            <a:latin typeface="NexusSansPro-Regular" panose="02010504030101020104" pitchFamily="50" charset="0"/>
          </a:endParaRPr>
        </a:p>
      </dsp:txBody>
      <dsp:txXfrm>
        <a:off x="3157774" y="208169"/>
        <a:ext cx="2144238" cy="1255299"/>
      </dsp:txXfrm>
    </dsp:sp>
    <dsp:sp modelId="{00224542-84E4-4613-89B7-8EC885917425}">
      <dsp:nvSpPr>
        <dsp:cNvPr id="0" name=""/>
        <dsp:cNvSpPr/>
      </dsp:nvSpPr>
      <dsp:spPr>
        <a:xfrm>
          <a:off x="5563301" y="560248"/>
          <a:ext cx="471137" cy="551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165542"/>
            <a:satOff val="276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>
            <a:latin typeface="NexusSansPro-Regular" panose="02010504030101020104" pitchFamily="50" charset="0"/>
          </a:endParaRPr>
        </a:p>
      </dsp:txBody>
      <dsp:txXfrm>
        <a:off x="5563301" y="670476"/>
        <a:ext cx="329796" cy="330685"/>
      </dsp:txXfrm>
    </dsp:sp>
    <dsp:sp modelId="{11A00CDB-20E5-40FF-AFB1-6631ABCA700E}">
      <dsp:nvSpPr>
        <dsp:cNvPr id="0" name=""/>
        <dsp:cNvSpPr/>
      </dsp:nvSpPr>
      <dsp:spPr>
        <a:xfrm>
          <a:off x="6230005" y="169115"/>
          <a:ext cx="2222346" cy="1333407"/>
        </a:xfrm>
        <a:prstGeom prst="roundRect">
          <a:avLst>
            <a:gd name="adj" fmla="val 10000"/>
          </a:avLst>
        </a:prstGeom>
        <a:solidFill>
          <a:schemeClr val="accent5">
            <a:hueOff val="6165542"/>
            <a:satOff val="276"/>
            <a:lumOff val="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>
              <a:latin typeface="NexusSansPro-Regular" panose="02010504030101020104" pitchFamily="50" charset="0"/>
            </a:rPr>
            <a:t>c</a:t>
          </a:r>
          <a:endParaRPr lang="de-DE" sz="5300" kern="1200" dirty="0">
            <a:latin typeface="NexusSansPro-Regular" panose="02010504030101020104" pitchFamily="50" charset="0"/>
          </a:endParaRPr>
        </a:p>
      </dsp:txBody>
      <dsp:txXfrm>
        <a:off x="6269059" y="208169"/>
        <a:ext cx="2144238" cy="1255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4AA6088-1FF0-4E53-845C-EFEDD1C948F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2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11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87338" y="2931790"/>
            <a:ext cx="8583612" cy="179022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287338" y="4680000"/>
            <a:ext cx="8583612" cy="21550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267075"/>
            <a:ext cx="7772400" cy="65484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4124326"/>
            <a:ext cx="7747000" cy="2500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Vorname, Nachname der Referentin/des Referenten, Datum</a:t>
            </a:r>
          </a:p>
        </p:txBody>
      </p:sp>
      <p:pic>
        <p:nvPicPr>
          <p:cNvPr id="9" name="Picture 13" descr="TUBS_CO_150d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000"/>
            <a:ext cx="2124001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4CC77A-F0C0-2E0A-36E8-0A39299072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4950" y="486000"/>
            <a:ext cx="1296000" cy="50428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83344"/>
            <a:ext cx="8375650" cy="531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33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1"/>
            <a:ext cx="9144000" cy="850106"/>
          </a:xfrm>
          <a:prstGeom prst="rect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431800" y="1004888"/>
            <a:ext cx="8370888" cy="3467100"/>
          </a:xfrm>
          <a:noFill/>
        </p:spPr>
        <p:txBody>
          <a:bodyPr/>
          <a:lstStyle/>
          <a:p>
            <a:pPr lvl="0">
              <a:buClr>
                <a:srgbClr val="C0C0C0"/>
              </a:buClr>
            </a:pPr>
            <a:r>
              <a:rPr lang="en-US" sz="2000">
                <a:solidFill>
                  <a:srgbClr val="C0C0C0"/>
                </a:solidFill>
              </a:rPr>
              <a:t>Click to edit Master text styles</a:t>
            </a:r>
          </a:p>
          <a:p>
            <a:pPr lvl="1">
              <a:buClr>
                <a:srgbClr val="C0C0C0"/>
              </a:buClr>
            </a:pPr>
            <a:r>
              <a:rPr lang="en-US" sz="2000">
                <a:solidFill>
                  <a:srgbClr val="C0C0C0"/>
                </a:solidFill>
              </a:rPr>
              <a:t>Second level</a:t>
            </a:r>
          </a:p>
          <a:p>
            <a:pPr lvl="2">
              <a:buClr>
                <a:srgbClr val="C0C0C0"/>
              </a:buClr>
            </a:pPr>
            <a:r>
              <a:rPr lang="en-US" sz="2000">
                <a:solidFill>
                  <a:srgbClr val="C0C0C0"/>
                </a:solidFill>
              </a:rPr>
              <a:t>Third level</a:t>
            </a:r>
          </a:p>
          <a:p>
            <a:pPr lvl="3">
              <a:buClr>
                <a:srgbClr val="C0C0C0"/>
              </a:buClr>
            </a:pPr>
            <a:r>
              <a:rPr lang="en-US" sz="2000">
                <a:solidFill>
                  <a:srgbClr val="C0C0C0"/>
                </a:solidFill>
              </a:rPr>
              <a:t>Fourth level</a:t>
            </a:r>
          </a:p>
          <a:p>
            <a:pPr lvl="4">
              <a:buClr>
                <a:srgbClr val="C0C0C0"/>
              </a:buClr>
            </a:pPr>
            <a:r>
              <a:rPr lang="en-US" sz="2000">
                <a:solidFill>
                  <a:srgbClr val="C0C0C0"/>
                </a:solidFill>
              </a:rPr>
              <a:t>Fifth level</a:t>
            </a:r>
            <a:endParaRPr lang="de-DE" sz="2000" dirty="0">
              <a:solidFill>
                <a:srgbClr val="C0C0C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8928000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Picture 1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b="17163"/>
          <a:stretch/>
        </p:blipFill>
        <p:spPr bwMode="auto">
          <a:xfrm>
            <a:off x="216000" y="288327"/>
            <a:ext cx="8712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65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1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6000" y="288000"/>
            <a:ext cx="8712000" cy="226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8928000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5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8927999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Picture 16"/>
          <p:cNvPicPr preferRelativeResize="0"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 b="24901"/>
          <a:stretch/>
        </p:blipFill>
        <p:spPr bwMode="auto">
          <a:xfrm>
            <a:off x="216000" y="204849"/>
            <a:ext cx="8712000" cy="2351478"/>
          </a:xfrm>
          <a:prstGeom prst="rect">
            <a:avLst/>
          </a:prstGeom>
          <a:solidFill>
            <a:srgbClr val="FFDC4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57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571750"/>
            <a:ext cx="8712000" cy="19966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8927999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D9AF7697-EA57-220D-61BE-C447B7E92B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000" y="204849"/>
            <a:ext cx="8712000" cy="2376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12108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2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04849"/>
            <a:ext cx="8712000" cy="43635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6000" y="288000"/>
            <a:ext cx="8712000" cy="226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8927999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047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4032000" cy="34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32" y="900000"/>
            <a:ext cx="4032000" cy="34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28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460232" cy="1595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31800" y="2648250"/>
            <a:ext cx="8460232" cy="167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44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83344"/>
            <a:ext cx="8375650" cy="531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14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4032000" cy="34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32" y="900000"/>
            <a:ext cx="4032000" cy="34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37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04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4561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de-DE">
              <a:latin typeface="NexusSansPro-Regular" panose="02010504030101020104" pitchFamily="50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83344"/>
            <a:ext cx="8375650" cy="5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900000"/>
            <a:ext cx="837565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44" name="Picture 20" descr="TUBS_CO_70vH_150dpi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421650" y="4605338"/>
            <a:ext cx="44555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latin typeface="NexusSansPro-Regular" panose="02010504030101020104" pitchFamily="50" charset="0"/>
              </a:rPr>
              <a:t>05.09.2023 | &lt;Autor&gt; | &lt;Kurztitel&gt; | Seite</a:t>
            </a:r>
            <a:r>
              <a:rPr lang="de-DE" sz="800" baseline="0" dirty="0">
                <a:latin typeface="NexusSansPro-Regular" panose="02010504030101020104" pitchFamily="50" charset="0"/>
              </a:rPr>
              <a:t> </a:t>
            </a:r>
            <a:fld id="{54091A06-E49E-4F45-A4ED-27B9A60B04AE}" type="slidenum">
              <a:rPr lang="de-DE" sz="800" baseline="0" smtClean="0">
                <a:latin typeface="NexusSansPro-Regular" panose="02010504030101020104" pitchFamily="50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dirty="0">
              <a:latin typeface="NexusSansPro-Regular" panose="02010504030101020104" pitchFamily="50" charset="0"/>
            </a:endParaRPr>
          </a:p>
          <a:p>
            <a:endParaRPr lang="de-DE" sz="800" dirty="0">
              <a:latin typeface="NexusSansPro-Regular" panose="020105040301010201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BA54F-68CB-27FC-21E1-6391AB702F3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130667" y="4635628"/>
            <a:ext cx="792000" cy="30817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570C6F-2E20-CCA0-40BF-36D348482AE5}"/>
              </a:ext>
            </a:extLst>
          </p:cNvPr>
          <p:cNvCxnSpPr/>
          <p:nvPr userDrawn="1"/>
        </p:nvCxnSpPr>
        <p:spPr>
          <a:xfrm>
            <a:off x="431800" y="627534"/>
            <a:ext cx="8375650" cy="0"/>
          </a:xfrm>
          <a:prstGeom prst="line">
            <a:avLst/>
          </a:prstGeom>
          <a:ln w="57150">
            <a:solidFill>
              <a:schemeClr val="accent6"/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72" r:id="rId4"/>
    <p:sldLayoutId id="2147483654" r:id="rId5"/>
    <p:sldLayoutId id="2147483660" r:id="rId6"/>
    <p:sldLayoutId id="2147483667" r:id="rId7"/>
    <p:sldLayoutId id="2147483668" r:id="rId8"/>
    <p:sldLayoutId id="2147483669" r:id="rId9"/>
    <p:sldLayoutId id="2147483670" r:id="rId10"/>
    <p:sldLayoutId id="2147483661" r:id="rId11"/>
    <p:sldLayoutId id="2147483664" r:id="rId12"/>
    <p:sldLayoutId id="2147483665" r:id="rId13"/>
    <p:sldLayoutId id="2147483666" r:id="rId14"/>
    <p:sldLayoutId id="2147483671" r:id="rId15"/>
    <p:sldLayoutId id="2147483650" r:id="rId1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NexusSansPro-Regular" panose="02010504030101020104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NexusSansPro-Regular" panose="02010504030101020104" pitchFamily="50" charset="0"/>
          <a:ea typeface="+mn-ea"/>
          <a:cs typeface="+mn-cs"/>
        </a:defRPr>
      </a:lvl1pPr>
      <a:lvl2pPr marL="190500" indent="-1889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NexusSansPro-Regular" panose="02010504030101020104" pitchFamily="50" charset="0"/>
        </a:defRPr>
      </a:lvl2pPr>
      <a:lvl3pPr marL="361950" indent="-1698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NexusSansPro-Regular" panose="02010504030101020104" pitchFamily="50" charset="0"/>
        </a:defRPr>
      </a:lvl3pPr>
      <a:lvl4pPr marL="542925" indent="-1793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NexusSansPro-Regular" panose="02010504030101020104" pitchFamily="50" charset="0"/>
        </a:defRPr>
      </a:lvl4pPr>
      <a:lvl5pPr marL="742950" indent="-1984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NexusSansPro-Regular" panose="02010504030101020104" pitchFamily="50" charset="0"/>
        </a:defRPr>
      </a:lvl5pPr>
      <a:lvl6pPr marL="12001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B60299-80D5-A34D-91EC-EB220E0B9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&lt;</a:t>
            </a:r>
            <a:r>
              <a:rPr lang="en-US" sz="2800" dirty="0" err="1"/>
              <a:t>Titel</a:t>
            </a:r>
            <a:r>
              <a:rPr lang="en-US" sz="2800" dirty="0"/>
              <a:t>&gt;</a:t>
            </a:r>
            <a:endParaRPr lang="de-DE" sz="280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25D5861-1777-DECC-1001-7122A9708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kern="0" dirty="0">
                <a:solidFill>
                  <a:schemeClr val="tx1"/>
                </a:solidFill>
              </a:rPr>
              <a:t>Susanne Robra-Bissantz</a:t>
            </a:r>
            <a:endParaRPr lang="de-DE" sz="16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83344"/>
            <a:ext cx="8375650" cy="531019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Text + Bild</a:t>
            </a:r>
            <a:endParaRPr lang="de-DE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900000"/>
            <a:ext cx="4032000" cy="34200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Lorem ipsum</a:t>
            </a:r>
            <a:endParaRPr lang="de-D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84DAD62-7CDB-3DA0-1A1E-62932EF10D3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r="224"/>
          <a:stretch/>
        </p:blipFill>
        <p:spPr>
          <a:xfrm>
            <a:off x="5004048" y="900000"/>
            <a:ext cx="3887984" cy="3420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Stichpunkte</a:t>
            </a:r>
            <a:endParaRPr lang="de-DE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1</a:t>
            </a:r>
          </a:p>
          <a:p>
            <a:pPr marL="476250" lvl="1" indent="-285750">
              <a:buFont typeface="Arial" panose="020B0604020202020204" pitchFamily="34" charset="0"/>
              <a:buChar char="•"/>
            </a:pPr>
            <a:r>
              <a:rPr lang="en-US" dirty="0"/>
              <a:t>Text2</a:t>
            </a:r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DA5C5C-5F6E-25A5-3538-647CCA7ECB7C}"/>
              </a:ext>
            </a:extLst>
          </p:cNvPr>
          <p:cNvSpPr txBox="1"/>
          <p:nvPr/>
        </p:nvSpPr>
        <p:spPr>
          <a:xfrm rot="16200000">
            <a:off x="8084426" y="3325199"/>
            <a:ext cx="17538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NexusSansPro-Regular" panose="02010504030101020104" pitchFamily="50" charset="0"/>
                <a:cs typeface="Arial" panose="020B0604020202020204" pitchFamily="34" charset="0"/>
              </a:rPr>
              <a:t>TO 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FA279C2-2928-07B8-D82B-24ECA6F65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810005"/>
              </p:ext>
            </p:extLst>
          </p:nvPr>
        </p:nvGraphicFramePr>
        <p:xfrm>
          <a:off x="1692000" y="951750"/>
          <a:ext cx="5760000" cy="32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3F2497-CEC0-BB5C-5A44-29A084C47F32}"/>
              </a:ext>
            </a:extLst>
          </p:cNvPr>
          <p:cNvSpPr txBox="1"/>
          <p:nvPr/>
        </p:nvSpPr>
        <p:spPr>
          <a:xfrm rot="16200000">
            <a:off x="8084426" y="3325199"/>
            <a:ext cx="17538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NexusSansPro-Regular" panose="02010504030101020104" pitchFamily="50" charset="0"/>
                <a:cs typeface="Arial" panose="020B0604020202020204" pitchFamily="34" charset="0"/>
              </a:rPr>
              <a:t>TO DO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Tabelle</a:t>
            </a:r>
            <a:endParaRPr lang="de-DE" dirty="0"/>
          </a:p>
        </p:txBody>
      </p:sp>
      <p:graphicFrame>
        <p:nvGraphicFramePr>
          <p:cNvPr id="9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811443"/>
              </p:ext>
            </p:extLst>
          </p:nvPr>
        </p:nvGraphicFramePr>
        <p:xfrm>
          <a:off x="431800" y="945732"/>
          <a:ext cx="8375650" cy="3260065"/>
        </p:xfrm>
        <a:graphic>
          <a:graphicData uri="http://schemas.openxmlformats.org/drawingml/2006/table">
            <a:tbl>
              <a:tblPr/>
              <a:tblGrid>
                <a:gridCol w="1675130">
                  <a:extLst>
                    <a:ext uri="{9D8B030D-6E8A-4147-A177-3AD203B41FA5}">
                      <a16:colId xmlns:a16="http://schemas.microsoft.com/office/drawing/2014/main" val="429461734"/>
                    </a:ext>
                  </a:extLst>
                </a:gridCol>
                <a:gridCol w="167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130">
                  <a:extLst>
                    <a:ext uri="{9D8B030D-6E8A-4147-A177-3AD203B41FA5}">
                      <a16:colId xmlns:a16="http://schemas.microsoft.com/office/drawing/2014/main" val="2130372761"/>
                    </a:ext>
                  </a:extLst>
                </a:gridCol>
                <a:gridCol w="1675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5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NexusSansPro-Regular" panose="02010504030101020104" pitchFamily="50" charset="0"/>
                        </a:rPr>
                        <a:t>C1</a:t>
                      </a: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NexusSansPro-Regular" panose="02010504030101020104" pitchFamily="50" charset="0"/>
                        </a:rPr>
                        <a:t>C2</a:t>
                      </a:r>
                      <a:endParaRPr kumimoji="0" lang="de-DE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NexusSansPro-Regular" panose="02010504030101020104" pitchFamily="50" charset="0"/>
                          <a:ea typeface="+mn-ea"/>
                          <a:cs typeface="+mn-cs"/>
                        </a:rPr>
                        <a:t>C3</a:t>
                      </a: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NexusSansPro-Regular" panose="02010504030101020104" pitchFamily="50" charset="0"/>
                          <a:ea typeface="+mn-ea"/>
                          <a:cs typeface="+mn-cs"/>
                        </a:rPr>
                        <a:t>C4</a:t>
                      </a: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NexusSansPro-Bold" panose="02010804060101020104" pitchFamily="50" charset="0"/>
                        </a:rPr>
                        <a:t>Row 1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xusSansPro-Bold" panose="0201080406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xusSansPro-Regular" panose="02010504030101020104" pitchFamily="50" charset="0"/>
                        </a:rPr>
                        <a:t>234124</a:t>
                      </a: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xusSansPro-Regular" panose="02010504030101020104" pitchFamily="50" charset="0"/>
                        </a:rPr>
                        <a:t>34345.</a:t>
                      </a: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xusSansPro-Regular" panose="02010504030101020104" pitchFamily="50" charset="0"/>
                          <a:ea typeface="+mn-ea"/>
                          <a:cs typeface="+mn-cs"/>
                        </a:rPr>
                        <a:t>234256</a:t>
                      </a: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xusSansPro-Regular" panose="02010504030101020104" pitchFamily="50" charset="0"/>
                          <a:ea typeface="+mn-ea"/>
                          <a:cs typeface="+mn-cs"/>
                        </a:rPr>
                        <a:t>14423</a:t>
                      </a: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723990"/>
                  </a:ext>
                </a:extLst>
              </a:tr>
              <a:tr h="294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NexusSansPro-Bold" panose="02010804060101020104" pitchFamily="50" charset="0"/>
                        </a:rPr>
                        <a:t>Row 2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xusSansPro-Bold" panose="0201080406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xusSansPro-Regular" panose="02010504030101020104" pitchFamily="50" charset="0"/>
                        </a:rPr>
                        <a:t>afaf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xusSansPro-Regular" panose="02010504030101020104" pitchFamily="50" charset="0"/>
                        </a:rPr>
                        <a:t>fdsfgsedg</a:t>
                      </a: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xusSansPro-Regular" panose="02010504030101020104" pitchFamily="50" charset="0"/>
                          <a:ea typeface="+mn-ea"/>
                          <a:cs typeface="+mn-cs"/>
                        </a:rPr>
                        <a:t>Fgd</a:t>
                      </a:r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xusSansPro-Regular" panose="02010504030101020104" pitchFamily="50" charset="0"/>
                          <a:ea typeface="+mn-ea"/>
                          <a:cs typeface="+mn-cs"/>
                        </a:rPr>
                        <a:t>\</a:t>
                      </a:r>
                      <a:r>
                        <a:rPr kumimoji="0" lang="de-DE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xusSansPro-Regular" panose="02010504030101020104" pitchFamily="50" charset="0"/>
                          <a:ea typeface="+mn-ea"/>
                          <a:cs typeface="+mn-cs"/>
                        </a:rPr>
                        <a:t>hdh</a:t>
                      </a:r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xusSansPro-Regular" panose="02010504030101020104" pitchFamily="50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xusSansPro-Regular" panose="02010504030101020104" pitchFamily="50" charset="0"/>
                          <a:ea typeface="+mn-ea"/>
                          <a:cs typeface="+mn-cs"/>
                        </a:rPr>
                        <a:t>sdgsdg</a:t>
                      </a:r>
                      <a:r>
                        <a:rPr kumimoji="0" lang="de-DE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xusSansPro-Regular" panose="02010504030101020104" pitchFamily="50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xusSansPro-Bold" panose="0201080406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692269"/>
                  </a:ext>
                </a:extLst>
              </a:tr>
              <a:tr h="294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xusSansPro-Bold" panose="0201080406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904351"/>
                  </a:ext>
                </a:extLst>
              </a:tr>
              <a:tr h="294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xusSansPro-Bold" panose="0201080406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847727"/>
                  </a:ext>
                </a:extLst>
              </a:tr>
              <a:tr h="294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xusSansPro-Bold" panose="0201080406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117890"/>
                  </a:ext>
                </a:extLst>
              </a:tr>
              <a:tr h="294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xusSansPro-Bold" panose="0201080406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033427"/>
                  </a:ext>
                </a:extLst>
              </a:tr>
              <a:tr h="294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xusSansPro-Bold" panose="0201080406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320863"/>
                  </a:ext>
                </a:extLst>
              </a:tr>
              <a:tr h="294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xusSansPro-Bold" panose="0201080406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733053"/>
                  </a:ext>
                </a:extLst>
              </a:tr>
              <a:tr h="294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xusSansPro-Bold" panose="0201080406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xusSansPro-Regular" panose="02010504030101020104" pitchFamily="50" charset="0"/>
                        <a:ea typeface="+mn-ea"/>
                        <a:cs typeface="+mn-cs"/>
                      </a:endParaRPr>
                    </a:p>
                  </a:txBody>
                  <a:tcPr marL="108000" marR="3600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452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F1794E-3991-C971-1D2F-87879514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Inhalte</a:t>
            </a:r>
            <a:r>
              <a:rPr lang="en-US" dirty="0"/>
              <a:t> </a:t>
            </a:r>
            <a:r>
              <a:rPr lang="en-US" dirty="0" err="1"/>
              <a:t>übereinander</a:t>
            </a:r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D05A2D-1D4C-753D-B847-9A7607C24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000" dirty="0"/>
              <a:t>Text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32C7938-619D-CE25-54BC-ACF433C5B85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012704337"/>
              </p:ext>
            </p:extLst>
          </p:nvPr>
        </p:nvGraphicFramePr>
        <p:xfrm>
          <a:off x="431800" y="2647950"/>
          <a:ext cx="8459788" cy="167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17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6B1627-F456-1A4D-BB4F-DBE8FB26E8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Vielen</a:t>
            </a:r>
            <a:r>
              <a:rPr lang="en-US" dirty="0"/>
              <a:t> Dank für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Aufmerksamkeit</a:t>
            </a:r>
            <a:endParaRPr lang="de-D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E12665A-CBB7-2F08-A773-5E1187B8D2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Kontakt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619288"/>
      </p:ext>
    </p:extLst>
  </p:cSld>
  <p:clrMapOvr>
    <a:masterClrMapping/>
  </p:clrMapOvr>
</p:sld>
</file>

<file path=ppt/theme/theme1.xml><?xml version="1.0" encoding="utf-8"?>
<a:theme xmlns:a="http://schemas.openxmlformats.org/drawingml/2006/main" name="TUBraunschweig_PPT2007_Folienpool_16_9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sis-Folien.potx" id="{1421B139-153E-4D6E-8DFA-7E2AE31D7CFB}" vid="{F212626E-84F0-4984-AF94-E47290A67F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</Words>
  <Application>Microsoft Office PowerPoint</Application>
  <PresentationFormat>On-screen Show (16:9)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NexusSansPro-Bold</vt:lpstr>
      <vt:lpstr>NexusSansPro-Regular</vt:lpstr>
      <vt:lpstr>Wingdings</vt:lpstr>
      <vt:lpstr>TUBraunschweig_PPT2007_Folienpool_16_9</vt:lpstr>
      <vt:lpstr>&lt;Titel&gt;</vt:lpstr>
      <vt:lpstr>Text + Bild</vt:lpstr>
      <vt:lpstr>Stichpunkte</vt:lpstr>
      <vt:lpstr>SLA</vt:lpstr>
      <vt:lpstr>Tabelle</vt:lpstr>
      <vt:lpstr>2 Inhalte übereinander</vt:lpstr>
      <vt:lpstr>Vielen Dank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 Awareness</dc:title>
  <dc:creator>Rebecca Finster</dc:creator>
  <cp:lastModifiedBy>Rebecca Finster</cp:lastModifiedBy>
  <cp:revision>10</cp:revision>
  <dcterms:created xsi:type="dcterms:W3CDTF">2023-09-04T19:28:26Z</dcterms:created>
  <dcterms:modified xsi:type="dcterms:W3CDTF">2023-09-05T09:17:30Z</dcterms:modified>
</cp:coreProperties>
</file>