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8" r:id="rId3"/>
  </p:sldIdLst>
  <p:sldSz cx="15122525" cy="10693400"/>
  <p:notesSz cx="9144000" cy="6858000"/>
  <p:custDataLst>
    <p:tags r:id="rId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47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1E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870" autoAdjust="0"/>
    <p:restoredTop sz="94660"/>
  </p:normalViewPr>
  <p:slideViewPr>
    <p:cSldViewPr>
      <p:cViewPr varScale="1">
        <p:scale>
          <a:sx n="97" d="100"/>
          <a:sy n="97" d="100"/>
        </p:scale>
        <p:origin x="1338" y="72"/>
      </p:cViewPr>
      <p:guideLst>
        <p:guide orient="horz" pos="3368"/>
        <p:guide pos="4763"/>
      </p:guideLst>
    </p:cSldViewPr>
  </p:slideViewPr>
  <p:notesTextViewPr>
    <p:cViewPr>
      <p:scale>
        <a:sx n="100" d="100"/>
        <a:sy n="100" d="100"/>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de-DE" altLang="de-DE"/>
          </a:p>
        </p:txBody>
      </p:sp>
      <p:sp>
        <p:nvSpPr>
          <p:cNvPr id="6147" name="Rectangle 3"/>
          <p:cNvSpPr>
            <a:spLocks noGrp="1" noChangeArrowheads="1"/>
          </p:cNvSpPr>
          <p:nvPr>
            <p:ph type="dt" idx="1"/>
          </p:nvPr>
        </p:nvSpPr>
        <p:spPr bwMode="auto">
          <a:xfrm>
            <a:off x="5179484"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de-DE" altLang="de-DE"/>
          </a:p>
        </p:txBody>
      </p:sp>
      <p:sp>
        <p:nvSpPr>
          <p:cNvPr id="6148" name="Rectangle 4"/>
          <p:cNvSpPr>
            <a:spLocks noGrp="1" noRot="1" noChangeAspect="1" noChangeArrowheads="1" noTextEdit="1"/>
          </p:cNvSpPr>
          <p:nvPr>
            <p:ph type="sldImg" idx="2"/>
          </p:nvPr>
        </p:nvSpPr>
        <p:spPr bwMode="auto">
          <a:xfrm>
            <a:off x="2754313" y="514350"/>
            <a:ext cx="3635375" cy="25717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914400" y="3257550"/>
            <a:ext cx="7315200" cy="308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6150" name="Rectangle 6"/>
          <p:cNvSpPr>
            <a:spLocks noGrp="1" noChangeArrowheads="1"/>
          </p:cNvSpPr>
          <p:nvPr>
            <p:ph type="ftr" sz="quarter" idx="4"/>
          </p:nvPr>
        </p:nvSpPr>
        <p:spPr bwMode="auto">
          <a:xfrm>
            <a:off x="0" y="651391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de-DE" altLang="de-DE"/>
          </a:p>
        </p:txBody>
      </p:sp>
      <p:sp>
        <p:nvSpPr>
          <p:cNvPr id="6151" name="Rectangle 7"/>
          <p:cNvSpPr>
            <a:spLocks noGrp="1" noChangeArrowheads="1"/>
          </p:cNvSpPr>
          <p:nvPr>
            <p:ph type="sldNum" sz="quarter" idx="5"/>
          </p:nvPr>
        </p:nvSpPr>
        <p:spPr bwMode="auto">
          <a:xfrm>
            <a:off x="5179484" y="651391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4F2C197B-029D-4F89-B1FD-27DCD08467AE}"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2C6A5F-A0FA-48E7-B7A1-599A9B043260}" type="slidenum">
              <a:rPr lang="de-DE" altLang="de-DE"/>
              <a:pPr/>
              <a:t>1</a:t>
            </a:fld>
            <a:endParaRPr lang="de-DE" altLang="de-DE"/>
          </a:p>
        </p:txBody>
      </p:sp>
      <p:sp>
        <p:nvSpPr>
          <p:cNvPr id="7170" name="Rectangle 2"/>
          <p:cNvSpPr>
            <a:spLocks noGrp="1" noRot="1" noChangeAspect="1" noChangeArrowheads="1" noTextEdit="1"/>
          </p:cNvSpPr>
          <p:nvPr>
            <p:ph type="sldImg"/>
          </p:nvPr>
        </p:nvSpPr>
        <p:spPr>
          <a:xfrm>
            <a:off x="2754313" y="514350"/>
            <a:ext cx="3635375" cy="2571750"/>
          </a:xfrm>
          <a:ln/>
        </p:spPr>
      </p:sp>
      <p:sp>
        <p:nvSpPr>
          <p:cNvPr id="7171" name="Rectangle 3"/>
          <p:cNvSpPr>
            <a:spLocks noGrp="1" noChangeArrowheads="1"/>
          </p:cNvSpPr>
          <p:nvPr>
            <p:ph type="body" idx="1"/>
          </p:nvPr>
        </p:nvSpPr>
        <p:spPr/>
        <p:txBody>
          <a:bodyPr/>
          <a:lstStyle/>
          <a:p>
            <a:r>
              <a:rPr lang="de-DE" altLang="de-DE"/>
              <a:t>Kisuali antux e weimi Kameran</a:t>
            </a:r>
          </a:p>
          <a:p>
            <a:r>
              <a:rPr lang="de-DE" altLang="de-DE"/>
              <a:t>Quol damnarin Tropi zu klenne perdi Utilira regau socht mol sunt. Her mitant dur Wolche to illemit drusi puzen, um brackl jaun utten. Rumber olst gumme Placke on ofen heiritate us. Janera als Gastuv lost ette suber, brastet Alstra geratet.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2C6A5F-A0FA-48E7-B7A1-599A9B043260}" type="slidenum">
              <a:rPr lang="de-DE" altLang="de-DE"/>
              <a:pPr/>
              <a:t>2</a:t>
            </a:fld>
            <a:endParaRPr lang="de-DE" altLang="de-DE"/>
          </a:p>
        </p:txBody>
      </p:sp>
      <p:sp>
        <p:nvSpPr>
          <p:cNvPr id="7170" name="Rectangle 2"/>
          <p:cNvSpPr>
            <a:spLocks noGrp="1" noRot="1" noChangeAspect="1" noChangeArrowheads="1" noTextEdit="1"/>
          </p:cNvSpPr>
          <p:nvPr>
            <p:ph type="sldImg"/>
          </p:nvPr>
        </p:nvSpPr>
        <p:spPr>
          <a:xfrm>
            <a:off x="2754313" y="514350"/>
            <a:ext cx="3635375" cy="2571750"/>
          </a:xfrm>
          <a:ln/>
        </p:spPr>
      </p:sp>
      <p:sp>
        <p:nvSpPr>
          <p:cNvPr id="7171" name="Rectangle 3"/>
          <p:cNvSpPr>
            <a:spLocks noGrp="1" noChangeArrowheads="1"/>
          </p:cNvSpPr>
          <p:nvPr>
            <p:ph type="body" idx="1"/>
          </p:nvPr>
        </p:nvSpPr>
        <p:spPr/>
        <p:txBody>
          <a:bodyPr/>
          <a:lstStyle/>
          <a:p>
            <a:r>
              <a:rPr lang="de-DE" altLang="de-DE"/>
              <a:t>Kisuali antux e weimi Kameran</a:t>
            </a:r>
          </a:p>
          <a:p>
            <a:r>
              <a:rPr lang="de-DE" altLang="de-DE"/>
              <a:t>Quol damnarin Tropi zu klenne perdi Utilira regau socht mol sunt. Her mitant dur Wolche to illemit drusi puzen, um brackl jaun utten. Rumber olst gumme Placke on ofen heiritate us. Janera als Gastuv lost ette suber, brastet Alstra geratet.</a:t>
            </a:r>
          </a:p>
        </p:txBody>
      </p:sp>
    </p:spTree>
    <p:extLst>
      <p:ext uri="{BB962C8B-B14F-4D97-AF65-F5344CB8AC3E}">
        <p14:creationId xmlns:p14="http://schemas.microsoft.com/office/powerpoint/2010/main" val="2962075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134190" y="1750055"/>
            <a:ext cx="12854146" cy="3722887"/>
          </a:xfrm>
        </p:spPr>
        <p:txBody>
          <a:bodyPr anchor="b"/>
          <a:lstStyle>
            <a:lvl1pPr algn="ctr">
              <a:defRPr sz="9356"/>
            </a:lvl1pPr>
          </a:lstStyle>
          <a:p>
            <a:r>
              <a:rPr lang="de-DE"/>
              <a:t>Mastertitelformat bearbeiten</a:t>
            </a:r>
            <a:endParaRPr lang="en-US" dirty="0"/>
          </a:p>
        </p:txBody>
      </p:sp>
      <p:sp>
        <p:nvSpPr>
          <p:cNvPr id="3" name="Subtitle 2"/>
          <p:cNvSpPr>
            <a:spLocks noGrp="1"/>
          </p:cNvSpPr>
          <p:nvPr>
            <p:ph type="subTitle" idx="1"/>
          </p:nvPr>
        </p:nvSpPr>
        <p:spPr>
          <a:xfrm>
            <a:off x="1890316" y="5616511"/>
            <a:ext cx="11341894" cy="2581762"/>
          </a:xfrm>
        </p:spPr>
        <p:txBody>
          <a:bodyPr/>
          <a:lstStyle>
            <a:lvl1pPr marL="0" indent="0" algn="ctr">
              <a:buNone/>
              <a:defRPr sz="3742"/>
            </a:lvl1pPr>
            <a:lvl2pPr marL="712912" indent="0" algn="ctr">
              <a:buNone/>
              <a:defRPr sz="3119"/>
            </a:lvl2pPr>
            <a:lvl3pPr marL="1425824" indent="0" algn="ctr">
              <a:buNone/>
              <a:defRPr sz="2807"/>
            </a:lvl3pPr>
            <a:lvl4pPr marL="2138736" indent="0" algn="ctr">
              <a:buNone/>
              <a:defRPr sz="2495"/>
            </a:lvl4pPr>
            <a:lvl5pPr marL="2851648" indent="0" algn="ctr">
              <a:buNone/>
              <a:defRPr sz="2495"/>
            </a:lvl5pPr>
            <a:lvl6pPr marL="3564560" indent="0" algn="ctr">
              <a:buNone/>
              <a:defRPr sz="2495"/>
            </a:lvl6pPr>
            <a:lvl7pPr marL="4277472" indent="0" algn="ctr">
              <a:buNone/>
              <a:defRPr sz="2495"/>
            </a:lvl7pPr>
            <a:lvl8pPr marL="4990384" indent="0" algn="ctr">
              <a:buNone/>
              <a:defRPr sz="2495"/>
            </a:lvl8pPr>
            <a:lvl9pPr marL="5703296" indent="0" algn="ctr">
              <a:buNone/>
              <a:defRPr sz="2495"/>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sp>
        <p:nvSpPr>
          <p:cNvPr id="7" name="Line 54">
            <a:extLst>
              <a:ext uri="{FF2B5EF4-FFF2-40B4-BE49-F238E27FC236}">
                <a16:creationId xmlns:a16="http://schemas.microsoft.com/office/drawing/2014/main" id="{805B9475-C1EC-459E-AB61-3F77192EFC6B}"/>
              </a:ext>
            </a:extLst>
          </p:cNvPr>
          <p:cNvSpPr>
            <a:spLocks noChangeShapeType="1"/>
          </p:cNvSpPr>
          <p:nvPr userDrawn="1"/>
        </p:nvSpPr>
        <p:spPr bwMode="auto">
          <a:xfrm>
            <a:off x="4934577" y="1527789"/>
            <a:ext cx="9063189" cy="0"/>
          </a:xfrm>
          <a:prstGeom prst="line">
            <a:avLst/>
          </a:prstGeom>
          <a:noFill/>
          <a:ln w="12700">
            <a:solidFill>
              <a:srgbClr val="BE1E3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sz="2051"/>
          </a:p>
        </p:txBody>
      </p:sp>
    </p:spTree>
    <p:extLst>
      <p:ext uri="{BB962C8B-B14F-4D97-AF65-F5344CB8AC3E}">
        <p14:creationId xmlns:p14="http://schemas.microsoft.com/office/powerpoint/2010/main" val="2083038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2651464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22058" y="569325"/>
            <a:ext cx="3260794" cy="9062162"/>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1039674" y="569325"/>
            <a:ext cx="9593352" cy="9062162"/>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2393601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2478140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031798" y="2665927"/>
            <a:ext cx="13043178" cy="4448157"/>
          </a:xfrm>
        </p:spPr>
        <p:txBody>
          <a:bodyPr anchor="b"/>
          <a:lstStyle>
            <a:lvl1pPr>
              <a:defRPr sz="9356"/>
            </a:lvl1pPr>
          </a:lstStyle>
          <a:p>
            <a:r>
              <a:rPr lang="de-DE"/>
              <a:t>Mastertitelformat bearbeiten</a:t>
            </a:r>
            <a:endParaRPr lang="en-US" dirty="0"/>
          </a:p>
        </p:txBody>
      </p:sp>
      <p:sp>
        <p:nvSpPr>
          <p:cNvPr id="3" name="Text Placeholder 2"/>
          <p:cNvSpPr>
            <a:spLocks noGrp="1"/>
          </p:cNvSpPr>
          <p:nvPr>
            <p:ph type="body" idx="1"/>
          </p:nvPr>
        </p:nvSpPr>
        <p:spPr>
          <a:xfrm>
            <a:off x="1031798" y="7156165"/>
            <a:ext cx="13043178" cy="2339180"/>
          </a:xfrm>
        </p:spPr>
        <p:txBody>
          <a:bodyPr/>
          <a:lstStyle>
            <a:lvl1pPr marL="0" indent="0">
              <a:buNone/>
              <a:defRPr sz="3742">
                <a:solidFill>
                  <a:schemeClr val="tx1"/>
                </a:solidFill>
              </a:defRPr>
            </a:lvl1pPr>
            <a:lvl2pPr marL="712912" indent="0">
              <a:buNone/>
              <a:defRPr sz="3119">
                <a:solidFill>
                  <a:schemeClr val="tx1">
                    <a:tint val="75000"/>
                  </a:schemeClr>
                </a:solidFill>
              </a:defRPr>
            </a:lvl2pPr>
            <a:lvl3pPr marL="1425824" indent="0">
              <a:buNone/>
              <a:defRPr sz="2807">
                <a:solidFill>
                  <a:schemeClr val="tx1">
                    <a:tint val="75000"/>
                  </a:schemeClr>
                </a:solidFill>
              </a:defRPr>
            </a:lvl3pPr>
            <a:lvl4pPr marL="2138736" indent="0">
              <a:buNone/>
              <a:defRPr sz="2495">
                <a:solidFill>
                  <a:schemeClr val="tx1">
                    <a:tint val="75000"/>
                  </a:schemeClr>
                </a:solidFill>
              </a:defRPr>
            </a:lvl4pPr>
            <a:lvl5pPr marL="2851648" indent="0">
              <a:buNone/>
              <a:defRPr sz="2495">
                <a:solidFill>
                  <a:schemeClr val="tx1">
                    <a:tint val="75000"/>
                  </a:schemeClr>
                </a:solidFill>
              </a:defRPr>
            </a:lvl5pPr>
            <a:lvl6pPr marL="3564560" indent="0">
              <a:buNone/>
              <a:defRPr sz="2495">
                <a:solidFill>
                  <a:schemeClr val="tx1">
                    <a:tint val="75000"/>
                  </a:schemeClr>
                </a:solidFill>
              </a:defRPr>
            </a:lvl6pPr>
            <a:lvl7pPr marL="4277472" indent="0">
              <a:buNone/>
              <a:defRPr sz="2495">
                <a:solidFill>
                  <a:schemeClr val="tx1">
                    <a:tint val="75000"/>
                  </a:schemeClr>
                </a:solidFill>
              </a:defRPr>
            </a:lvl7pPr>
            <a:lvl8pPr marL="4990384" indent="0">
              <a:buNone/>
              <a:defRPr sz="2495">
                <a:solidFill>
                  <a:schemeClr val="tx1">
                    <a:tint val="75000"/>
                  </a:schemeClr>
                </a:solidFill>
              </a:defRPr>
            </a:lvl8pPr>
            <a:lvl9pPr marL="5703296" indent="0">
              <a:buNone/>
              <a:defRPr sz="2495">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C764DE79-268F-4C1A-8933-263129D2AF90}" type="datetimeFigureOut">
              <a:rPr lang="en-US" dirty="0"/>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910269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1039674" y="2846623"/>
            <a:ext cx="6427073" cy="6784864"/>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7655778" y="2846623"/>
            <a:ext cx="6427073" cy="6784864"/>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4/2/2026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379882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1041643" y="569327"/>
            <a:ext cx="13043178" cy="2066896"/>
          </a:xfrm>
        </p:spPr>
        <p:txBody>
          <a:bodyPr/>
          <a:lstStyle/>
          <a:p>
            <a:r>
              <a:rPr lang="de-DE"/>
              <a:t>Mastertitelformat bearbeiten</a:t>
            </a:r>
            <a:endParaRPr lang="en-US" dirty="0"/>
          </a:p>
        </p:txBody>
      </p:sp>
      <p:sp>
        <p:nvSpPr>
          <p:cNvPr id="3" name="Text Placeholder 2"/>
          <p:cNvSpPr>
            <a:spLocks noGrp="1"/>
          </p:cNvSpPr>
          <p:nvPr>
            <p:ph type="body" idx="1"/>
          </p:nvPr>
        </p:nvSpPr>
        <p:spPr>
          <a:xfrm>
            <a:off x="1041645" y="2621369"/>
            <a:ext cx="6397536" cy="1284692"/>
          </a:xfrm>
        </p:spPr>
        <p:txBody>
          <a:bodyPr anchor="b"/>
          <a:lstStyle>
            <a:lvl1pPr marL="0" indent="0">
              <a:buNone/>
              <a:defRPr sz="3742" b="1"/>
            </a:lvl1pPr>
            <a:lvl2pPr marL="712912" indent="0">
              <a:buNone/>
              <a:defRPr sz="3119" b="1"/>
            </a:lvl2pPr>
            <a:lvl3pPr marL="1425824" indent="0">
              <a:buNone/>
              <a:defRPr sz="2807" b="1"/>
            </a:lvl3pPr>
            <a:lvl4pPr marL="2138736" indent="0">
              <a:buNone/>
              <a:defRPr sz="2495" b="1"/>
            </a:lvl4pPr>
            <a:lvl5pPr marL="2851648" indent="0">
              <a:buNone/>
              <a:defRPr sz="2495" b="1"/>
            </a:lvl5pPr>
            <a:lvl6pPr marL="3564560" indent="0">
              <a:buNone/>
              <a:defRPr sz="2495" b="1"/>
            </a:lvl6pPr>
            <a:lvl7pPr marL="4277472" indent="0">
              <a:buNone/>
              <a:defRPr sz="2495" b="1"/>
            </a:lvl7pPr>
            <a:lvl8pPr marL="4990384" indent="0">
              <a:buNone/>
              <a:defRPr sz="2495" b="1"/>
            </a:lvl8pPr>
            <a:lvl9pPr marL="5703296" indent="0">
              <a:buNone/>
              <a:defRPr sz="2495" b="1"/>
            </a:lvl9pPr>
          </a:lstStyle>
          <a:p>
            <a:pPr lvl="0"/>
            <a:r>
              <a:rPr lang="de-DE"/>
              <a:t>Mastertextformat bearbeiten</a:t>
            </a:r>
          </a:p>
        </p:txBody>
      </p:sp>
      <p:sp>
        <p:nvSpPr>
          <p:cNvPr id="4" name="Content Placeholder 3"/>
          <p:cNvSpPr>
            <a:spLocks noGrp="1"/>
          </p:cNvSpPr>
          <p:nvPr>
            <p:ph sz="half" idx="2"/>
          </p:nvPr>
        </p:nvSpPr>
        <p:spPr>
          <a:xfrm>
            <a:off x="1041645" y="3906061"/>
            <a:ext cx="6397536" cy="574522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7655779" y="2621369"/>
            <a:ext cx="6429043" cy="1284692"/>
          </a:xfrm>
        </p:spPr>
        <p:txBody>
          <a:bodyPr anchor="b"/>
          <a:lstStyle>
            <a:lvl1pPr marL="0" indent="0">
              <a:buNone/>
              <a:defRPr sz="3742" b="1"/>
            </a:lvl1pPr>
            <a:lvl2pPr marL="712912" indent="0">
              <a:buNone/>
              <a:defRPr sz="3119" b="1"/>
            </a:lvl2pPr>
            <a:lvl3pPr marL="1425824" indent="0">
              <a:buNone/>
              <a:defRPr sz="2807" b="1"/>
            </a:lvl3pPr>
            <a:lvl4pPr marL="2138736" indent="0">
              <a:buNone/>
              <a:defRPr sz="2495" b="1"/>
            </a:lvl4pPr>
            <a:lvl5pPr marL="2851648" indent="0">
              <a:buNone/>
              <a:defRPr sz="2495" b="1"/>
            </a:lvl5pPr>
            <a:lvl6pPr marL="3564560" indent="0">
              <a:buNone/>
              <a:defRPr sz="2495" b="1"/>
            </a:lvl6pPr>
            <a:lvl7pPr marL="4277472" indent="0">
              <a:buNone/>
              <a:defRPr sz="2495" b="1"/>
            </a:lvl7pPr>
            <a:lvl8pPr marL="4990384" indent="0">
              <a:buNone/>
              <a:defRPr sz="2495" b="1"/>
            </a:lvl8pPr>
            <a:lvl9pPr marL="5703296" indent="0">
              <a:buNone/>
              <a:defRPr sz="2495" b="1"/>
            </a:lvl9pPr>
          </a:lstStyle>
          <a:p>
            <a:pPr lvl="0"/>
            <a:r>
              <a:rPr lang="de-DE"/>
              <a:t>Mastertextformat bearbeiten</a:t>
            </a:r>
          </a:p>
        </p:txBody>
      </p:sp>
      <p:sp>
        <p:nvSpPr>
          <p:cNvPr id="6" name="Content Placeholder 5"/>
          <p:cNvSpPr>
            <a:spLocks noGrp="1"/>
          </p:cNvSpPr>
          <p:nvPr>
            <p:ph sz="quarter" idx="4"/>
          </p:nvPr>
        </p:nvSpPr>
        <p:spPr>
          <a:xfrm>
            <a:off x="7655779" y="3906061"/>
            <a:ext cx="6429043" cy="574522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4/2/2026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598399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4/2/2026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150894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315069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041643" y="712893"/>
            <a:ext cx="4877408" cy="2495127"/>
          </a:xfrm>
        </p:spPr>
        <p:txBody>
          <a:bodyPr anchor="b"/>
          <a:lstStyle>
            <a:lvl1pPr>
              <a:defRPr sz="4990"/>
            </a:lvl1pPr>
          </a:lstStyle>
          <a:p>
            <a:r>
              <a:rPr lang="de-DE"/>
              <a:t>Mastertitelformat bearbeiten</a:t>
            </a:r>
            <a:endParaRPr lang="en-US" dirty="0"/>
          </a:p>
        </p:txBody>
      </p:sp>
      <p:sp>
        <p:nvSpPr>
          <p:cNvPr id="3" name="Content Placeholder 2"/>
          <p:cNvSpPr>
            <a:spLocks noGrp="1"/>
          </p:cNvSpPr>
          <p:nvPr>
            <p:ph idx="1"/>
          </p:nvPr>
        </p:nvSpPr>
        <p:spPr>
          <a:xfrm>
            <a:off x="6429043" y="1539654"/>
            <a:ext cx="7655778" cy="7599245"/>
          </a:xfrm>
        </p:spPr>
        <p:txBody>
          <a:bodyPr/>
          <a:lstStyle>
            <a:lvl1pPr>
              <a:defRPr sz="4990"/>
            </a:lvl1pPr>
            <a:lvl2pPr>
              <a:defRPr sz="4366"/>
            </a:lvl2pPr>
            <a:lvl3pPr>
              <a:defRPr sz="3742"/>
            </a:lvl3pPr>
            <a:lvl4pPr>
              <a:defRPr sz="3119"/>
            </a:lvl4pPr>
            <a:lvl5pPr>
              <a:defRPr sz="3119"/>
            </a:lvl5pPr>
            <a:lvl6pPr>
              <a:defRPr sz="3119"/>
            </a:lvl6pPr>
            <a:lvl7pPr>
              <a:defRPr sz="3119"/>
            </a:lvl7pPr>
            <a:lvl8pPr>
              <a:defRPr sz="3119"/>
            </a:lvl8pPr>
            <a:lvl9pPr>
              <a:defRPr sz="3119"/>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041643" y="3208020"/>
            <a:ext cx="4877408" cy="5943254"/>
          </a:xfrm>
        </p:spPr>
        <p:txBody>
          <a:bodyPr/>
          <a:lstStyle>
            <a:lvl1pPr marL="0" indent="0">
              <a:buNone/>
              <a:defRPr sz="2495"/>
            </a:lvl1pPr>
            <a:lvl2pPr marL="712912" indent="0">
              <a:buNone/>
              <a:defRPr sz="2183"/>
            </a:lvl2pPr>
            <a:lvl3pPr marL="1425824" indent="0">
              <a:buNone/>
              <a:defRPr sz="1871"/>
            </a:lvl3pPr>
            <a:lvl4pPr marL="2138736" indent="0">
              <a:buNone/>
              <a:defRPr sz="1559"/>
            </a:lvl4pPr>
            <a:lvl5pPr marL="2851648" indent="0">
              <a:buNone/>
              <a:defRPr sz="1559"/>
            </a:lvl5pPr>
            <a:lvl6pPr marL="3564560" indent="0">
              <a:buNone/>
              <a:defRPr sz="1559"/>
            </a:lvl6pPr>
            <a:lvl7pPr marL="4277472" indent="0">
              <a:buNone/>
              <a:defRPr sz="1559"/>
            </a:lvl7pPr>
            <a:lvl8pPr marL="4990384" indent="0">
              <a:buNone/>
              <a:defRPr sz="1559"/>
            </a:lvl8pPr>
            <a:lvl9pPr marL="5703296" indent="0">
              <a:buNone/>
              <a:defRPr sz="1559"/>
            </a:lvl9pPr>
          </a:lstStyle>
          <a:p>
            <a:pPr lvl="0"/>
            <a:r>
              <a:rPr lang="de-DE"/>
              <a:t>Mastertextformat bearbeiten</a:t>
            </a:r>
          </a:p>
        </p:txBody>
      </p:sp>
      <p:sp>
        <p:nvSpPr>
          <p:cNvPr id="5" name="Date Placeholder 4"/>
          <p:cNvSpPr>
            <a:spLocks noGrp="1"/>
          </p:cNvSpPr>
          <p:nvPr>
            <p:ph type="dt" sz="half" idx="10"/>
          </p:nvPr>
        </p:nvSpPr>
        <p:spPr/>
        <p:txBody>
          <a:bodyPr/>
          <a:lstStyle/>
          <a:p>
            <a:fld id="{C764DE79-268F-4C1A-8933-263129D2AF90}" type="datetimeFigureOut">
              <a:rPr lang="en-US" dirty="0"/>
              <a:t>4/2/2026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4083936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041643" y="712893"/>
            <a:ext cx="4877408" cy="2495127"/>
          </a:xfrm>
        </p:spPr>
        <p:txBody>
          <a:bodyPr anchor="b"/>
          <a:lstStyle>
            <a:lvl1pPr>
              <a:defRPr sz="4990"/>
            </a:lvl1pPr>
          </a:lstStyle>
          <a:p>
            <a:r>
              <a:rPr lang="de-DE"/>
              <a:t>Mastertitelformat bearbeiten</a:t>
            </a:r>
            <a:endParaRPr lang="en-US" dirty="0"/>
          </a:p>
        </p:txBody>
      </p:sp>
      <p:sp>
        <p:nvSpPr>
          <p:cNvPr id="3" name="Picture Placeholder 2"/>
          <p:cNvSpPr>
            <a:spLocks noGrp="1" noChangeAspect="1"/>
          </p:cNvSpPr>
          <p:nvPr>
            <p:ph type="pic" idx="1"/>
          </p:nvPr>
        </p:nvSpPr>
        <p:spPr>
          <a:xfrm>
            <a:off x="6429043" y="1539654"/>
            <a:ext cx="7655778" cy="7599245"/>
          </a:xfrm>
        </p:spPr>
        <p:txBody>
          <a:bodyPr anchor="t"/>
          <a:lstStyle>
            <a:lvl1pPr marL="0" indent="0">
              <a:buNone/>
              <a:defRPr sz="4990"/>
            </a:lvl1pPr>
            <a:lvl2pPr marL="712912" indent="0">
              <a:buNone/>
              <a:defRPr sz="4366"/>
            </a:lvl2pPr>
            <a:lvl3pPr marL="1425824" indent="0">
              <a:buNone/>
              <a:defRPr sz="3742"/>
            </a:lvl3pPr>
            <a:lvl4pPr marL="2138736" indent="0">
              <a:buNone/>
              <a:defRPr sz="3119"/>
            </a:lvl4pPr>
            <a:lvl5pPr marL="2851648" indent="0">
              <a:buNone/>
              <a:defRPr sz="3119"/>
            </a:lvl5pPr>
            <a:lvl6pPr marL="3564560" indent="0">
              <a:buNone/>
              <a:defRPr sz="3119"/>
            </a:lvl6pPr>
            <a:lvl7pPr marL="4277472" indent="0">
              <a:buNone/>
              <a:defRPr sz="3119"/>
            </a:lvl7pPr>
            <a:lvl8pPr marL="4990384" indent="0">
              <a:buNone/>
              <a:defRPr sz="3119"/>
            </a:lvl8pPr>
            <a:lvl9pPr marL="5703296" indent="0">
              <a:buNone/>
              <a:defRPr sz="3119"/>
            </a:lvl9pPr>
          </a:lstStyle>
          <a:p>
            <a:r>
              <a:rPr lang="de-DE"/>
              <a:t>Bild durch Klicken auf Symbol hinzufügen</a:t>
            </a:r>
            <a:endParaRPr lang="en-US" dirty="0"/>
          </a:p>
        </p:txBody>
      </p:sp>
      <p:sp>
        <p:nvSpPr>
          <p:cNvPr id="4" name="Text Placeholder 3"/>
          <p:cNvSpPr>
            <a:spLocks noGrp="1"/>
          </p:cNvSpPr>
          <p:nvPr>
            <p:ph type="body" sz="half" idx="2"/>
          </p:nvPr>
        </p:nvSpPr>
        <p:spPr>
          <a:xfrm>
            <a:off x="1041643" y="3208020"/>
            <a:ext cx="4877408" cy="5943254"/>
          </a:xfrm>
        </p:spPr>
        <p:txBody>
          <a:bodyPr/>
          <a:lstStyle>
            <a:lvl1pPr marL="0" indent="0">
              <a:buNone/>
              <a:defRPr sz="2495"/>
            </a:lvl1pPr>
            <a:lvl2pPr marL="712912" indent="0">
              <a:buNone/>
              <a:defRPr sz="2183"/>
            </a:lvl2pPr>
            <a:lvl3pPr marL="1425824" indent="0">
              <a:buNone/>
              <a:defRPr sz="1871"/>
            </a:lvl3pPr>
            <a:lvl4pPr marL="2138736" indent="0">
              <a:buNone/>
              <a:defRPr sz="1559"/>
            </a:lvl4pPr>
            <a:lvl5pPr marL="2851648" indent="0">
              <a:buNone/>
              <a:defRPr sz="1559"/>
            </a:lvl5pPr>
            <a:lvl6pPr marL="3564560" indent="0">
              <a:buNone/>
              <a:defRPr sz="1559"/>
            </a:lvl6pPr>
            <a:lvl7pPr marL="4277472" indent="0">
              <a:buNone/>
              <a:defRPr sz="1559"/>
            </a:lvl7pPr>
            <a:lvl8pPr marL="4990384" indent="0">
              <a:buNone/>
              <a:defRPr sz="1559"/>
            </a:lvl8pPr>
            <a:lvl9pPr marL="5703296" indent="0">
              <a:buNone/>
              <a:defRPr sz="1559"/>
            </a:lvl9pPr>
          </a:lstStyle>
          <a:p>
            <a:pPr lvl="0"/>
            <a:r>
              <a:rPr lang="de-DE"/>
              <a:t>Mastertextformat bearbeiten</a:t>
            </a:r>
          </a:p>
        </p:txBody>
      </p:sp>
      <p:sp>
        <p:nvSpPr>
          <p:cNvPr id="5" name="Date Placeholder 4"/>
          <p:cNvSpPr>
            <a:spLocks noGrp="1"/>
          </p:cNvSpPr>
          <p:nvPr>
            <p:ph type="dt" sz="half" idx="10"/>
          </p:nvPr>
        </p:nvSpPr>
        <p:spPr/>
        <p:txBody>
          <a:bodyPr/>
          <a:lstStyle/>
          <a:p>
            <a:fld id="{C764DE79-268F-4C1A-8933-263129D2AF90}" type="datetimeFigureOut">
              <a:rPr lang="en-US" dirty="0"/>
              <a:t>4/2/2026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1816379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674" y="569327"/>
            <a:ext cx="13043178" cy="2066896"/>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1039674" y="2846623"/>
            <a:ext cx="13043178" cy="6784864"/>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039674" y="9911200"/>
            <a:ext cx="3402568" cy="569325"/>
          </a:xfrm>
          <a:prstGeom prst="rect">
            <a:avLst/>
          </a:prstGeom>
        </p:spPr>
        <p:txBody>
          <a:bodyPr vert="horz" lIns="91440" tIns="45720" rIns="91440" bIns="45720" rtlCol="0" anchor="ctr"/>
          <a:lstStyle>
            <a:lvl1pPr algn="l">
              <a:defRPr sz="1871">
                <a:solidFill>
                  <a:schemeClr val="tx1">
                    <a:tint val="75000"/>
                  </a:schemeClr>
                </a:solidFill>
              </a:defRPr>
            </a:lvl1pPr>
          </a:lstStyle>
          <a:p>
            <a:fld id="{C764DE79-268F-4C1A-8933-263129D2AF90}" type="datetimeFigureOut">
              <a:rPr lang="en-US" dirty="0"/>
              <a:t>4/2/2026</a:t>
            </a:fld>
            <a:endParaRPr lang="en-US" dirty="0"/>
          </a:p>
        </p:txBody>
      </p:sp>
      <p:sp>
        <p:nvSpPr>
          <p:cNvPr id="5" name="Footer Placeholder 4"/>
          <p:cNvSpPr>
            <a:spLocks noGrp="1"/>
          </p:cNvSpPr>
          <p:nvPr>
            <p:ph type="ftr" sz="quarter" idx="3"/>
          </p:nvPr>
        </p:nvSpPr>
        <p:spPr>
          <a:xfrm>
            <a:off x="5009337" y="9911200"/>
            <a:ext cx="5103852" cy="569325"/>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680283" y="9911200"/>
            <a:ext cx="3402568" cy="569325"/>
          </a:xfrm>
          <a:prstGeom prst="rect">
            <a:avLst/>
          </a:prstGeom>
        </p:spPr>
        <p:txBody>
          <a:bodyPr vert="horz" lIns="91440" tIns="45720" rIns="91440" bIns="45720" rtlCol="0" anchor="ctr"/>
          <a:lstStyle>
            <a:lvl1pPr algn="r">
              <a:defRPr sz="1871">
                <a:solidFill>
                  <a:schemeClr val="tx1">
                    <a:tint val="75000"/>
                  </a:schemeClr>
                </a:solidFill>
              </a:defRPr>
            </a:lvl1pPr>
          </a:lstStyle>
          <a:p>
            <a:fld id="{48F63A3B-78C7-47BE-AE5E-E10140E04643}" type="slidenum">
              <a:rPr lang="en-US" dirty="0"/>
              <a:t>‹Nr.›</a:t>
            </a:fld>
            <a:endParaRPr lang="en-US" dirty="0"/>
          </a:p>
        </p:txBody>
      </p:sp>
    </p:spTree>
    <p:extLst>
      <p:ext uri="{BB962C8B-B14F-4D97-AF65-F5344CB8AC3E}">
        <p14:creationId xmlns:p14="http://schemas.microsoft.com/office/powerpoint/2010/main" val="40114840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425824" rtl="0" eaLnBrk="1" latinLnBrk="0" hangingPunct="1">
        <a:lnSpc>
          <a:spcPct val="90000"/>
        </a:lnSpc>
        <a:spcBef>
          <a:spcPct val="0"/>
        </a:spcBef>
        <a:buNone/>
        <a:defRPr sz="6861" kern="1200">
          <a:solidFill>
            <a:schemeClr val="tx1"/>
          </a:solidFill>
          <a:latin typeface="+mj-lt"/>
          <a:ea typeface="+mj-ea"/>
          <a:cs typeface="+mj-cs"/>
        </a:defRPr>
      </a:lvl1pPr>
    </p:titleStyle>
    <p:bodyStyle>
      <a:lvl1pPr marL="356456" indent="-356456" algn="l" defTabSz="1425824" rtl="0" eaLnBrk="1" latinLnBrk="0" hangingPunct="1">
        <a:lnSpc>
          <a:spcPct val="90000"/>
        </a:lnSpc>
        <a:spcBef>
          <a:spcPts val="1559"/>
        </a:spcBef>
        <a:buFont typeface="Arial" panose="020B0604020202020204" pitchFamily="34" charset="0"/>
        <a:buChar char="•"/>
        <a:defRPr sz="4366" kern="1200">
          <a:solidFill>
            <a:schemeClr val="tx1"/>
          </a:solidFill>
          <a:latin typeface="+mn-lt"/>
          <a:ea typeface="+mn-ea"/>
          <a:cs typeface="+mn-cs"/>
        </a:defRPr>
      </a:lvl1pPr>
      <a:lvl2pPr marL="1069368" indent="-356456" algn="l" defTabSz="1425824" rtl="0" eaLnBrk="1" latinLnBrk="0" hangingPunct="1">
        <a:lnSpc>
          <a:spcPct val="90000"/>
        </a:lnSpc>
        <a:spcBef>
          <a:spcPts val="780"/>
        </a:spcBef>
        <a:buFont typeface="Arial" panose="020B0604020202020204" pitchFamily="34" charset="0"/>
        <a:buChar char="•"/>
        <a:defRPr sz="3742" kern="1200">
          <a:solidFill>
            <a:schemeClr val="tx1"/>
          </a:solidFill>
          <a:latin typeface="+mn-lt"/>
          <a:ea typeface="+mn-ea"/>
          <a:cs typeface="+mn-cs"/>
        </a:defRPr>
      </a:lvl2pPr>
      <a:lvl3pPr marL="1782280" indent="-356456" algn="l" defTabSz="1425824" rtl="0" eaLnBrk="1" latinLnBrk="0" hangingPunct="1">
        <a:lnSpc>
          <a:spcPct val="90000"/>
        </a:lnSpc>
        <a:spcBef>
          <a:spcPts val="780"/>
        </a:spcBef>
        <a:buFont typeface="Arial" panose="020B0604020202020204" pitchFamily="34" charset="0"/>
        <a:buChar char="•"/>
        <a:defRPr sz="3119" kern="1200">
          <a:solidFill>
            <a:schemeClr val="tx1"/>
          </a:solidFill>
          <a:latin typeface="+mn-lt"/>
          <a:ea typeface="+mn-ea"/>
          <a:cs typeface="+mn-cs"/>
        </a:defRPr>
      </a:lvl3pPr>
      <a:lvl4pPr marL="2495192"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4pPr>
      <a:lvl5pPr marL="3208104"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5pPr>
      <a:lvl6pPr marL="3921016"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6pPr>
      <a:lvl7pPr marL="4633928"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7pPr>
      <a:lvl8pPr marL="5346840"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8pPr>
      <a:lvl9pPr marL="6059752"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9pPr>
    </p:bodyStyle>
    <p:otherStyle>
      <a:defPPr>
        <a:defRPr lang="en-US"/>
      </a:defPPr>
      <a:lvl1pPr marL="0" algn="l" defTabSz="1425824" rtl="0" eaLnBrk="1" latinLnBrk="0" hangingPunct="1">
        <a:defRPr sz="2807" kern="1200">
          <a:solidFill>
            <a:schemeClr val="tx1"/>
          </a:solidFill>
          <a:latin typeface="+mn-lt"/>
          <a:ea typeface="+mn-ea"/>
          <a:cs typeface="+mn-cs"/>
        </a:defRPr>
      </a:lvl1pPr>
      <a:lvl2pPr marL="712912" algn="l" defTabSz="1425824" rtl="0" eaLnBrk="1" latinLnBrk="0" hangingPunct="1">
        <a:defRPr sz="2807" kern="1200">
          <a:solidFill>
            <a:schemeClr val="tx1"/>
          </a:solidFill>
          <a:latin typeface="+mn-lt"/>
          <a:ea typeface="+mn-ea"/>
          <a:cs typeface="+mn-cs"/>
        </a:defRPr>
      </a:lvl2pPr>
      <a:lvl3pPr marL="1425824" algn="l" defTabSz="1425824" rtl="0" eaLnBrk="1" latinLnBrk="0" hangingPunct="1">
        <a:defRPr sz="2807" kern="1200">
          <a:solidFill>
            <a:schemeClr val="tx1"/>
          </a:solidFill>
          <a:latin typeface="+mn-lt"/>
          <a:ea typeface="+mn-ea"/>
          <a:cs typeface="+mn-cs"/>
        </a:defRPr>
      </a:lvl3pPr>
      <a:lvl4pPr marL="2138736" algn="l" defTabSz="1425824" rtl="0" eaLnBrk="1" latinLnBrk="0" hangingPunct="1">
        <a:defRPr sz="2807" kern="1200">
          <a:solidFill>
            <a:schemeClr val="tx1"/>
          </a:solidFill>
          <a:latin typeface="+mn-lt"/>
          <a:ea typeface="+mn-ea"/>
          <a:cs typeface="+mn-cs"/>
        </a:defRPr>
      </a:lvl4pPr>
      <a:lvl5pPr marL="2851648" algn="l" defTabSz="1425824" rtl="0" eaLnBrk="1" latinLnBrk="0" hangingPunct="1">
        <a:defRPr sz="2807" kern="1200">
          <a:solidFill>
            <a:schemeClr val="tx1"/>
          </a:solidFill>
          <a:latin typeface="+mn-lt"/>
          <a:ea typeface="+mn-ea"/>
          <a:cs typeface="+mn-cs"/>
        </a:defRPr>
      </a:lvl5pPr>
      <a:lvl6pPr marL="3564560" algn="l" defTabSz="1425824" rtl="0" eaLnBrk="1" latinLnBrk="0" hangingPunct="1">
        <a:defRPr sz="2807" kern="1200">
          <a:solidFill>
            <a:schemeClr val="tx1"/>
          </a:solidFill>
          <a:latin typeface="+mn-lt"/>
          <a:ea typeface="+mn-ea"/>
          <a:cs typeface="+mn-cs"/>
        </a:defRPr>
      </a:lvl6pPr>
      <a:lvl7pPr marL="4277472" algn="l" defTabSz="1425824" rtl="0" eaLnBrk="1" latinLnBrk="0" hangingPunct="1">
        <a:defRPr sz="2807" kern="1200">
          <a:solidFill>
            <a:schemeClr val="tx1"/>
          </a:solidFill>
          <a:latin typeface="+mn-lt"/>
          <a:ea typeface="+mn-ea"/>
          <a:cs typeface="+mn-cs"/>
        </a:defRPr>
      </a:lvl7pPr>
      <a:lvl8pPr marL="4990384" algn="l" defTabSz="1425824" rtl="0" eaLnBrk="1" latinLnBrk="0" hangingPunct="1">
        <a:defRPr sz="2807" kern="1200">
          <a:solidFill>
            <a:schemeClr val="tx1"/>
          </a:solidFill>
          <a:latin typeface="+mn-lt"/>
          <a:ea typeface="+mn-ea"/>
          <a:cs typeface="+mn-cs"/>
        </a:defRPr>
      </a:lvl8pPr>
      <a:lvl9pPr marL="5703296" algn="l" defTabSz="1425824" rtl="0" eaLnBrk="1" latinLnBrk="0" hangingPunct="1">
        <a:defRPr sz="2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sv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title"/>
          </p:nvPr>
        </p:nvSpPr>
        <p:spPr>
          <a:xfrm>
            <a:off x="900522" y="2434262"/>
            <a:ext cx="13321480" cy="972127"/>
          </a:xfrm>
          <a:noFill/>
        </p:spPr>
        <p:txBody>
          <a:bodyPr>
            <a:normAutofit fontScale="90000"/>
          </a:bodyPr>
          <a:lstStyle/>
          <a:p>
            <a:r>
              <a:rPr lang="de-DE" altLang="de-DE" b="1" dirty="0"/>
              <a:t>Fahrrad-Parkplatz für Veranstaltungsname </a:t>
            </a:r>
          </a:p>
        </p:txBody>
      </p:sp>
      <p:sp>
        <p:nvSpPr>
          <p:cNvPr id="4101" name="Rectangle 5"/>
          <p:cNvSpPr>
            <a:spLocks noGrp="1" noChangeArrowheads="1"/>
          </p:cNvSpPr>
          <p:nvPr>
            <p:ph idx="1"/>
          </p:nvPr>
        </p:nvSpPr>
        <p:spPr>
          <a:xfrm>
            <a:off x="954528" y="9235132"/>
            <a:ext cx="13213468" cy="792088"/>
          </a:xfrm>
          <a:noFill/>
        </p:spPr>
        <p:txBody>
          <a:bodyPr>
            <a:normAutofit/>
          </a:bodyPr>
          <a:lstStyle/>
          <a:p>
            <a:pPr marL="0" indent="0">
              <a:buNone/>
            </a:pPr>
            <a:r>
              <a:rPr lang="de-DE" altLang="de-DE" dirty="0">
                <a:latin typeface="+mj-lt"/>
              </a:rPr>
              <a:t>Webbeschreibung (z.B. nähe Haupteingang Altgebäude)</a:t>
            </a:r>
          </a:p>
        </p:txBody>
      </p:sp>
      <p:grpSp>
        <p:nvGrpSpPr>
          <p:cNvPr id="4201" name="Group 105"/>
          <p:cNvGrpSpPr>
            <a:grpSpLocks/>
          </p:cNvGrpSpPr>
          <p:nvPr/>
        </p:nvGrpSpPr>
        <p:grpSpPr bwMode="auto">
          <a:xfrm>
            <a:off x="-972" y="830127"/>
            <a:ext cx="15122978" cy="927225"/>
            <a:chOff x="0" y="749"/>
            <a:chExt cx="13472" cy="826"/>
          </a:xfrm>
        </p:grpSpPr>
        <p:sp>
          <p:nvSpPr>
            <p:cNvPr id="4150" name="Line 54"/>
            <p:cNvSpPr>
              <a:spLocks noChangeShapeType="1"/>
            </p:cNvSpPr>
            <p:nvPr/>
          </p:nvSpPr>
          <p:spPr bwMode="auto">
            <a:xfrm>
              <a:off x="2175" y="1361"/>
              <a:ext cx="11297" cy="28"/>
            </a:xfrm>
            <a:prstGeom prst="line">
              <a:avLst/>
            </a:prstGeom>
            <a:noFill/>
            <a:ln w="12700">
              <a:solidFill>
                <a:srgbClr val="BE1E3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sz="2051" dirty="0"/>
            </a:p>
          </p:txBody>
        </p:sp>
        <p:pic>
          <p:nvPicPr>
            <p:cNvPr id="4149" name="Picture 53" descr="TUBraunschweig_CO_140vH_PPT_Pos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749"/>
              <a:ext cx="2222" cy="826"/>
            </a:xfrm>
            <a:prstGeom prst="rect">
              <a:avLst/>
            </a:prstGeom>
            <a:noFill/>
            <a:extLst>
              <a:ext uri="{909E8E84-426E-40DD-AFC4-6F175D3DCCD1}">
                <a14:hiddenFill xmlns:a14="http://schemas.microsoft.com/office/drawing/2010/main">
                  <a:solidFill>
                    <a:srgbClr val="FFFFFF"/>
                  </a:solidFill>
                </a14:hiddenFill>
              </a:ext>
            </a:extLst>
          </p:spPr>
        </p:pic>
      </p:grpSp>
      <p:sp>
        <p:nvSpPr>
          <p:cNvPr id="4199" name="Rectangle 103"/>
          <p:cNvSpPr>
            <a:spLocks noChangeArrowheads="1"/>
          </p:cNvSpPr>
          <p:nvPr/>
        </p:nvSpPr>
        <p:spPr bwMode="auto">
          <a:xfrm>
            <a:off x="10767243" y="483818"/>
            <a:ext cx="3945759" cy="967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1"/>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r"/>
            <a:r>
              <a:rPr lang="de-DE" altLang="de-DE" sz="1273" b="1" dirty="0">
                <a:solidFill>
                  <a:srgbClr val="BE1E3C"/>
                </a:solidFill>
              </a:rPr>
              <a:t>Institutslogo einfügen oder Institutsname/</a:t>
            </a:r>
          </a:p>
          <a:p>
            <a:pPr algn="r"/>
            <a:r>
              <a:rPr lang="de-DE" altLang="de-DE" sz="1273" b="1" dirty="0">
                <a:solidFill>
                  <a:srgbClr val="BE1E3C"/>
                </a:solidFill>
              </a:rPr>
              <a:t>zentrale Einrichtung als Text eingeben</a:t>
            </a:r>
          </a:p>
        </p:txBody>
      </p:sp>
      <p:cxnSp>
        <p:nvCxnSpPr>
          <p:cNvPr id="3" name="Gerade Verbindung mit Pfeil 2">
            <a:extLst>
              <a:ext uri="{FF2B5EF4-FFF2-40B4-BE49-F238E27FC236}">
                <a16:creationId xmlns:a16="http://schemas.microsoft.com/office/drawing/2014/main" id="{4BC42B07-2DA9-4C19-BD7D-800947C8A5EA}"/>
              </a:ext>
            </a:extLst>
          </p:cNvPr>
          <p:cNvCxnSpPr>
            <a:cxnSpLocks/>
          </p:cNvCxnSpPr>
          <p:nvPr/>
        </p:nvCxnSpPr>
        <p:spPr>
          <a:xfrm>
            <a:off x="6265118" y="6043236"/>
            <a:ext cx="7323920" cy="0"/>
          </a:xfrm>
          <a:prstGeom prst="straightConnector1">
            <a:avLst/>
          </a:prstGeom>
          <a:ln w="212725">
            <a:headEnd type="none" w="med" len="med"/>
            <a:tailEnd type="triangle" w="med" len="med"/>
          </a:ln>
        </p:spPr>
        <p:style>
          <a:lnRef idx="1">
            <a:schemeClr val="dk1"/>
          </a:lnRef>
          <a:fillRef idx="0">
            <a:schemeClr val="dk1"/>
          </a:fillRef>
          <a:effectRef idx="0">
            <a:schemeClr val="dk1"/>
          </a:effectRef>
          <a:fontRef idx="minor">
            <a:schemeClr val="tx1"/>
          </a:fontRef>
        </p:style>
      </p:cxnSp>
      <p:sp>
        <p:nvSpPr>
          <p:cNvPr id="10" name="Rectangle 5">
            <a:extLst>
              <a:ext uri="{FF2B5EF4-FFF2-40B4-BE49-F238E27FC236}">
                <a16:creationId xmlns:a16="http://schemas.microsoft.com/office/drawing/2014/main" id="{DDFEF520-40E0-490E-A33B-D466462C1FD3}"/>
              </a:ext>
            </a:extLst>
          </p:cNvPr>
          <p:cNvSpPr txBox="1">
            <a:spLocks noChangeArrowheads="1"/>
          </p:cNvSpPr>
          <p:nvPr/>
        </p:nvSpPr>
        <p:spPr>
          <a:xfrm>
            <a:off x="6251937" y="6202240"/>
            <a:ext cx="8280920" cy="792088"/>
          </a:xfrm>
          <a:prstGeom prst="rect">
            <a:avLst/>
          </a:prstGeom>
          <a:noFill/>
        </p:spPr>
        <p:txBody>
          <a:bodyPr vert="horz" lIns="91440" tIns="45720" rIns="91440" bIns="45720" rtlCol="0">
            <a:normAutofit/>
          </a:bodyPr>
          <a:lstStyle>
            <a:lvl1pPr marL="356456" indent="-356456" algn="l" defTabSz="1425824" rtl="0" eaLnBrk="1" latinLnBrk="0" hangingPunct="1">
              <a:lnSpc>
                <a:spcPct val="90000"/>
              </a:lnSpc>
              <a:spcBef>
                <a:spcPts val="1559"/>
              </a:spcBef>
              <a:buFont typeface="Arial" panose="020B0604020202020204" pitchFamily="34" charset="0"/>
              <a:buChar char="•"/>
              <a:defRPr sz="4366" kern="1200">
                <a:solidFill>
                  <a:schemeClr val="tx1"/>
                </a:solidFill>
                <a:latin typeface="+mn-lt"/>
                <a:ea typeface="+mn-ea"/>
                <a:cs typeface="+mn-cs"/>
              </a:defRPr>
            </a:lvl1pPr>
            <a:lvl2pPr marL="1069368" indent="-356456" algn="l" defTabSz="1425824" rtl="0" eaLnBrk="1" latinLnBrk="0" hangingPunct="1">
              <a:lnSpc>
                <a:spcPct val="90000"/>
              </a:lnSpc>
              <a:spcBef>
                <a:spcPts val="780"/>
              </a:spcBef>
              <a:buFont typeface="Arial" panose="020B0604020202020204" pitchFamily="34" charset="0"/>
              <a:buChar char="•"/>
              <a:defRPr sz="3742" kern="1200">
                <a:solidFill>
                  <a:schemeClr val="tx1"/>
                </a:solidFill>
                <a:latin typeface="+mn-lt"/>
                <a:ea typeface="+mn-ea"/>
                <a:cs typeface="+mn-cs"/>
              </a:defRPr>
            </a:lvl2pPr>
            <a:lvl3pPr marL="1782280" indent="-356456" algn="l" defTabSz="1425824" rtl="0" eaLnBrk="1" latinLnBrk="0" hangingPunct="1">
              <a:lnSpc>
                <a:spcPct val="90000"/>
              </a:lnSpc>
              <a:spcBef>
                <a:spcPts val="780"/>
              </a:spcBef>
              <a:buFont typeface="Arial" panose="020B0604020202020204" pitchFamily="34" charset="0"/>
              <a:buChar char="•"/>
              <a:defRPr sz="3119" kern="1200">
                <a:solidFill>
                  <a:schemeClr val="tx1"/>
                </a:solidFill>
                <a:latin typeface="+mn-lt"/>
                <a:ea typeface="+mn-ea"/>
                <a:cs typeface="+mn-cs"/>
              </a:defRPr>
            </a:lvl3pPr>
            <a:lvl4pPr marL="2495192"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4pPr>
            <a:lvl5pPr marL="3208104"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5pPr>
            <a:lvl6pPr marL="3921016"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6pPr>
            <a:lvl7pPr marL="4633928"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7pPr>
            <a:lvl8pPr marL="5346840"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8pPr>
            <a:lvl9pPr marL="6059752"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9pPr>
          </a:lstStyle>
          <a:p>
            <a:pPr marL="0" indent="0">
              <a:buFont typeface="Arial" panose="020B0604020202020204" pitchFamily="34" charset="0"/>
              <a:buNone/>
            </a:pPr>
            <a:r>
              <a:rPr lang="de-DE" altLang="de-DE" sz="3600" dirty="0">
                <a:latin typeface="+mj-lt"/>
              </a:rPr>
              <a:t>Entfernungsangabe (z.B. 200 Meter) </a:t>
            </a:r>
          </a:p>
        </p:txBody>
      </p:sp>
      <p:grpSp>
        <p:nvGrpSpPr>
          <p:cNvPr id="16" name="Gruppieren 15">
            <a:extLst>
              <a:ext uri="{FF2B5EF4-FFF2-40B4-BE49-F238E27FC236}">
                <a16:creationId xmlns:a16="http://schemas.microsoft.com/office/drawing/2014/main" id="{A1B3860D-851E-45DA-94A5-44D4E13D9EAE}"/>
              </a:ext>
            </a:extLst>
          </p:cNvPr>
          <p:cNvGrpSpPr/>
          <p:nvPr/>
        </p:nvGrpSpPr>
        <p:grpSpPr>
          <a:xfrm>
            <a:off x="954149" y="4192607"/>
            <a:ext cx="4903592" cy="3701258"/>
            <a:chOff x="9469474" y="2790563"/>
            <a:chExt cx="4903592" cy="3701258"/>
          </a:xfrm>
        </p:grpSpPr>
        <p:sp>
          <p:nvSpPr>
            <p:cNvPr id="17" name="Rechteck: abgerundete Ecken 16">
              <a:extLst>
                <a:ext uri="{FF2B5EF4-FFF2-40B4-BE49-F238E27FC236}">
                  <a16:creationId xmlns:a16="http://schemas.microsoft.com/office/drawing/2014/main" id="{01F3A805-A2BC-4046-9395-23B918809B31}"/>
                </a:ext>
              </a:extLst>
            </p:cNvPr>
            <p:cNvSpPr/>
            <p:nvPr/>
          </p:nvSpPr>
          <p:spPr>
            <a:xfrm>
              <a:off x="9469474" y="2790563"/>
              <a:ext cx="4903592" cy="3701258"/>
            </a:xfrm>
            <a:prstGeom prst="roundRect">
              <a:avLst/>
            </a:prstGeom>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35000" dirty="0">
                  <a:ln w="0"/>
                  <a:solidFill>
                    <a:schemeClr val="bg1"/>
                  </a:solidFill>
                </a:rPr>
                <a:t>P</a:t>
              </a:r>
              <a:r>
                <a:rPr lang="de-DE" sz="35000" dirty="0">
                  <a:ln w="0"/>
                  <a:solidFill>
                    <a:schemeClr val="bg1"/>
                  </a:solidFill>
                  <a:effectLst>
                    <a:outerShdw blurRad="38100" dist="19050" dir="2700000" algn="tl" rotWithShape="0">
                      <a:schemeClr val="dk1">
                        <a:alpha val="40000"/>
                      </a:schemeClr>
                    </a:outerShdw>
                  </a:effectLst>
                </a:rPr>
                <a:t> </a:t>
              </a:r>
            </a:p>
          </p:txBody>
        </p:sp>
        <p:pic>
          <p:nvPicPr>
            <p:cNvPr id="18" name="Grafik 17">
              <a:extLst>
                <a:ext uri="{FF2B5EF4-FFF2-40B4-BE49-F238E27FC236}">
                  <a16:creationId xmlns:a16="http://schemas.microsoft.com/office/drawing/2014/main" id="{7F5934DF-3207-42EA-9FED-E4E51894AE5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670005" y="4738203"/>
              <a:ext cx="2407981" cy="1420948"/>
            </a:xfrm>
            <a:prstGeom prst="rect">
              <a:avLst/>
            </a:prstGeom>
          </p:spPr>
        </p:pic>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title"/>
          </p:nvPr>
        </p:nvSpPr>
        <p:spPr>
          <a:xfrm>
            <a:off x="918524" y="882204"/>
            <a:ext cx="13285476" cy="972127"/>
          </a:xfrm>
          <a:noFill/>
        </p:spPr>
        <p:txBody>
          <a:bodyPr>
            <a:normAutofit fontScale="90000"/>
          </a:bodyPr>
          <a:lstStyle/>
          <a:p>
            <a:r>
              <a:rPr lang="de-DE" altLang="de-DE" b="1" dirty="0"/>
              <a:t>Fahrrad-Parkplatz für Veranstaltungsname </a:t>
            </a:r>
          </a:p>
        </p:txBody>
      </p:sp>
      <p:sp>
        <p:nvSpPr>
          <p:cNvPr id="4101" name="Rectangle 5"/>
          <p:cNvSpPr>
            <a:spLocks noGrp="1" noChangeArrowheads="1"/>
          </p:cNvSpPr>
          <p:nvPr>
            <p:ph idx="1"/>
          </p:nvPr>
        </p:nvSpPr>
        <p:spPr>
          <a:xfrm>
            <a:off x="1537215" y="7227707"/>
            <a:ext cx="12681434" cy="792088"/>
          </a:xfrm>
          <a:noFill/>
        </p:spPr>
        <p:txBody>
          <a:bodyPr>
            <a:normAutofit/>
          </a:bodyPr>
          <a:lstStyle/>
          <a:p>
            <a:pPr marL="0" indent="0">
              <a:buNone/>
            </a:pPr>
            <a:r>
              <a:rPr lang="de-DE" altLang="de-DE" dirty="0">
                <a:latin typeface="+mj-lt"/>
              </a:rPr>
              <a:t>Webbeschreibung (z.B. nähe Haupteingang Altgebäude)</a:t>
            </a:r>
          </a:p>
        </p:txBody>
      </p:sp>
      <p:grpSp>
        <p:nvGrpSpPr>
          <p:cNvPr id="4201" name="Group 105"/>
          <p:cNvGrpSpPr>
            <a:grpSpLocks/>
          </p:cNvGrpSpPr>
          <p:nvPr/>
        </p:nvGrpSpPr>
        <p:grpSpPr bwMode="auto">
          <a:xfrm>
            <a:off x="422" y="9257405"/>
            <a:ext cx="15122978" cy="927225"/>
            <a:chOff x="0" y="749"/>
            <a:chExt cx="13472" cy="826"/>
          </a:xfrm>
        </p:grpSpPr>
        <p:sp>
          <p:nvSpPr>
            <p:cNvPr id="4150" name="Line 54"/>
            <p:cNvSpPr>
              <a:spLocks noChangeShapeType="1"/>
            </p:cNvSpPr>
            <p:nvPr/>
          </p:nvSpPr>
          <p:spPr bwMode="auto">
            <a:xfrm>
              <a:off x="2175" y="1361"/>
              <a:ext cx="11297" cy="28"/>
            </a:xfrm>
            <a:prstGeom prst="line">
              <a:avLst/>
            </a:prstGeom>
            <a:noFill/>
            <a:ln w="12700">
              <a:solidFill>
                <a:srgbClr val="BE1E3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sz="2051" dirty="0"/>
            </a:p>
          </p:txBody>
        </p:sp>
        <p:pic>
          <p:nvPicPr>
            <p:cNvPr id="4149" name="Picture 53" descr="TUBraunschweig_CO_140vH_PPT_Pos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749"/>
              <a:ext cx="2222" cy="826"/>
            </a:xfrm>
            <a:prstGeom prst="rect">
              <a:avLst/>
            </a:prstGeom>
            <a:noFill/>
            <a:extLst>
              <a:ext uri="{909E8E84-426E-40DD-AFC4-6F175D3DCCD1}">
                <a14:hiddenFill xmlns:a14="http://schemas.microsoft.com/office/drawing/2010/main">
                  <a:solidFill>
                    <a:srgbClr val="FFFFFF"/>
                  </a:solidFill>
                </a14:hiddenFill>
              </a:ext>
            </a:extLst>
          </p:spPr>
        </p:pic>
      </p:grpSp>
      <p:sp>
        <p:nvSpPr>
          <p:cNvPr id="4199" name="Rectangle 103"/>
          <p:cNvSpPr>
            <a:spLocks noChangeArrowheads="1"/>
          </p:cNvSpPr>
          <p:nvPr/>
        </p:nvSpPr>
        <p:spPr bwMode="auto">
          <a:xfrm>
            <a:off x="10752722" y="8911096"/>
            <a:ext cx="3945759" cy="967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1"/>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r"/>
            <a:r>
              <a:rPr lang="de-DE" altLang="de-DE" sz="1273" b="1" dirty="0">
                <a:solidFill>
                  <a:srgbClr val="BE1E3C"/>
                </a:solidFill>
              </a:rPr>
              <a:t>Institutslogo einfügen oder Institutsname/</a:t>
            </a:r>
          </a:p>
          <a:p>
            <a:pPr algn="r"/>
            <a:r>
              <a:rPr lang="de-DE" altLang="de-DE" sz="1273" b="1" dirty="0">
                <a:solidFill>
                  <a:srgbClr val="BE1E3C"/>
                </a:solidFill>
              </a:rPr>
              <a:t>zentrale Einrichtung als Text eingeben</a:t>
            </a:r>
          </a:p>
        </p:txBody>
      </p:sp>
      <p:cxnSp>
        <p:nvCxnSpPr>
          <p:cNvPr id="3" name="Gerade Verbindung mit Pfeil 2">
            <a:extLst>
              <a:ext uri="{FF2B5EF4-FFF2-40B4-BE49-F238E27FC236}">
                <a16:creationId xmlns:a16="http://schemas.microsoft.com/office/drawing/2014/main" id="{4BC42B07-2DA9-4C19-BD7D-800947C8A5EA}"/>
              </a:ext>
            </a:extLst>
          </p:cNvPr>
          <p:cNvCxnSpPr>
            <a:cxnSpLocks/>
          </p:cNvCxnSpPr>
          <p:nvPr/>
        </p:nvCxnSpPr>
        <p:spPr>
          <a:xfrm>
            <a:off x="1537215" y="4518608"/>
            <a:ext cx="7323920" cy="0"/>
          </a:xfrm>
          <a:prstGeom prst="straightConnector1">
            <a:avLst/>
          </a:prstGeom>
          <a:ln w="212725">
            <a:headEnd type="triangle" w="med" len="med"/>
            <a:tailEnd type="none" w="med" len="med"/>
          </a:ln>
        </p:spPr>
        <p:style>
          <a:lnRef idx="1">
            <a:schemeClr val="dk1"/>
          </a:lnRef>
          <a:fillRef idx="0">
            <a:schemeClr val="dk1"/>
          </a:fillRef>
          <a:effectRef idx="0">
            <a:schemeClr val="dk1"/>
          </a:effectRef>
          <a:fontRef idx="minor">
            <a:schemeClr val="tx1"/>
          </a:fontRef>
        </p:style>
      </p:cxnSp>
      <p:sp>
        <p:nvSpPr>
          <p:cNvPr id="10" name="Rectangle 5">
            <a:extLst>
              <a:ext uri="{FF2B5EF4-FFF2-40B4-BE49-F238E27FC236}">
                <a16:creationId xmlns:a16="http://schemas.microsoft.com/office/drawing/2014/main" id="{DDFEF520-40E0-490E-A33B-D466462C1FD3}"/>
              </a:ext>
            </a:extLst>
          </p:cNvPr>
          <p:cNvSpPr txBox="1">
            <a:spLocks noChangeArrowheads="1"/>
          </p:cNvSpPr>
          <p:nvPr/>
        </p:nvSpPr>
        <p:spPr>
          <a:xfrm>
            <a:off x="2160662" y="4671594"/>
            <a:ext cx="8280920" cy="792088"/>
          </a:xfrm>
          <a:prstGeom prst="rect">
            <a:avLst/>
          </a:prstGeom>
          <a:noFill/>
        </p:spPr>
        <p:txBody>
          <a:bodyPr vert="horz" lIns="91440" tIns="45720" rIns="91440" bIns="45720" rtlCol="0">
            <a:normAutofit/>
          </a:bodyPr>
          <a:lstStyle>
            <a:lvl1pPr marL="356456" indent="-356456" algn="l" defTabSz="1425824" rtl="0" eaLnBrk="1" latinLnBrk="0" hangingPunct="1">
              <a:lnSpc>
                <a:spcPct val="90000"/>
              </a:lnSpc>
              <a:spcBef>
                <a:spcPts val="1559"/>
              </a:spcBef>
              <a:buFont typeface="Arial" panose="020B0604020202020204" pitchFamily="34" charset="0"/>
              <a:buChar char="•"/>
              <a:defRPr sz="4366" kern="1200">
                <a:solidFill>
                  <a:schemeClr val="tx1"/>
                </a:solidFill>
                <a:latin typeface="+mn-lt"/>
                <a:ea typeface="+mn-ea"/>
                <a:cs typeface="+mn-cs"/>
              </a:defRPr>
            </a:lvl1pPr>
            <a:lvl2pPr marL="1069368" indent="-356456" algn="l" defTabSz="1425824" rtl="0" eaLnBrk="1" latinLnBrk="0" hangingPunct="1">
              <a:lnSpc>
                <a:spcPct val="90000"/>
              </a:lnSpc>
              <a:spcBef>
                <a:spcPts val="780"/>
              </a:spcBef>
              <a:buFont typeface="Arial" panose="020B0604020202020204" pitchFamily="34" charset="0"/>
              <a:buChar char="•"/>
              <a:defRPr sz="3742" kern="1200">
                <a:solidFill>
                  <a:schemeClr val="tx1"/>
                </a:solidFill>
                <a:latin typeface="+mn-lt"/>
                <a:ea typeface="+mn-ea"/>
                <a:cs typeface="+mn-cs"/>
              </a:defRPr>
            </a:lvl2pPr>
            <a:lvl3pPr marL="1782280" indent="-356456" algn="l" defTabSz="1425824" rtl="0" eaLnBrk="1" latinLnBrk="0" hangingPunct="1">
              <a:lnSpc>
                <a:spcPct val="90000"/>
              </a:lnSpc>
              <a:spcBef>
                <a:spcPts val="780"/>
              </a:spcBef>
              <a:buFont typeface="Arial" panose="020B0604020202020204" pitchFamily="34" charset="0"/>
              <a:buChar char="•"/>
              <a:defRPr sz="3119" kern="1200">
                <a:solidFill>
                  <a:schemeClr val="tx1"/>
                </a:solidFill>
                <a:latin typeface="+mn-lt"/>
                <a:ea typeface="+mn-ea"/>
                <a:cs typeface="+mn-cs"/>
              </a:defRPr>
            </a:lvl3pPr>
            <a:lvl4pPr marL="2495192"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4pPr>
            <a:lvl5pPr marL="3208104"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5pPr>
            <a:lvl6pPr marL="3921016"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6pPr>
            <a:lvl7pPr marL="4633928"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7pPr>
            <a:lvl8pPr marL="5346840"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8pPr>
            <a:lvl9pPr marL="6059752"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9pPr>
          </a:lstStyle>
          <a:p>
            <a:pPr marL="0" indent="0">
              <a:buFont typeface="Arial" panose="020B0604020202020204" pitchFamily="34" charset="0"/>
              <a:buNone/>
            </a:pPr>
            <a:r>
              <a:rPr lang="de-DE" altLang="de-DE" sz="3600" dirty="0">
                <a:latin typeface="+mj-lt"/>
              </a:rPr>
              <a:t>Entfernungsangabe (z.B. 200 Meter) </a:t>
            </a:r>
          </a:p>
        </p:txBody>
      </p:sp>
      <p:grpSp>
        <p:nvGrpSpPr>
          <p:cNvPr id="6" name="Gruppieren 5">
            <a:extLst>
              <a:ext uri="{FF2B5EF4-FFF2-40B4-BE49-F238E27FC236}">
                <a16:creationId xmlns:a16="http://schemas.microsoft.com/office/drawing/2014/main" id="{C2472AAB-19C8-4B4F-A7BF-08D79F421343}"/>
              </a:ext>
            </a:extLst>
          </p:cNvPr>
          <p:cNvGrpSpPr/>
          <p:nvPr/>
        </p:nvGrpSpPr>
        <p:grpSpPr>
          <a:xfrm>
            <a:off x="9469474" y="2790563"/>
            <a:ext cx="4903592" cy="3701258"/>
            <a:chOff x="9469474" y="2790563"/>
            <a:chExt cx="4903592" cy="3701258"/>
          </a:xfrm>
        </p:grpSpPr>
        <p:sp>
          <p:nvSpPr>
            <p:cNvPr id="2" name="Rechteck: abgerundete Ecken 1">
              <a:extLst>
                <a:ext uri="{FF2B5EF4-FFF2-40B4-BE49-F238E27FC236}">
                  <a16:creationId xmlns:a16="http://schemas.microsoft.com/office/drawing/2014/main" id="{9682CBE9-BE00-458C-9C1B-B90998AB0294}"/>
                </a:ext>
              </a:extLst>
            </p:cNvPr>
            <p:cNvSpPr/>
            <p:nvPr/>
          </p:nvSpPr>
          <p:spPr>
            <a:xfrm>
              <a:off x="9469474" y="2790563"/>
              <a:ext cx="4903592" cy="3701258"/>
            </a:xfrm>
            <a:prstGeom prst="roundRect">
              <a:avLst/>
            </a:prstGeom>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35000" dirty="0">
                  <a:ln w="0"/>
                  <a:solidFill>
                    <a:schemeClr val="bg1"/>
                  </a:solidFill>
                </a:rPr>
                <a:t>P</a:t>
              </a:r>
              <a:r>
                <a:rPr lang="de-DE" sz="35000" dirty="0">
                  <a:ln w="0"/>
                  <a:solidFill>
                    <a:schemeClr val="bg1"/>
                  </a:solidFill>
                  <a:effectLst>
                    <a:outerShdw blurRad="38100" dist="19050" dir="2700000" algn="tl" rotWithShape="0">
                      <a:schemeClr val="dk1">
                        <a:alpha val="40000"/>
                      </a:schemeClr>
                    </a:outerShdw>
                  </a:effectLst>
                </a:rPr>
                <a:t> </a:t>
              </a:r>
            </a:p>
          </p:txBody>
        </p:sp>
        <p:pic>
          <p:nvPicPr>
            <p:cNvPr id="5" name="Grafik 4">
              <a:extLst>
                <a:ext uri="{FF2B5EF4-FFF2-40B4-BE49-F238E27FC236}">
                  <a16:creationId xmlns:a16="http://schemas.microsoft.com/office/drawing/2014/main" id="{A4B216F8-DC95-4B10-81D5-AC69DBA40AB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670005" y="4738203"/>
              <a:ext cx="2407981" cy="1420948"/>
            </a:xfrm>
            <a:prstGeom prst="rect">
              <a:avLst/>
            </a:prstGeom>
          </p:spPr>
        </p:pic>
      </p:grpSp>
    </p:spTree>
    <p:extLst>
      <p:ext uri="{BB962C8B-B14F-4D97-AF65-F5344CB8AC3E}">
        <p14:creationId xmlns:p14="http://schemas.microsoft.com/office/powerpoint/2010/main" val="394090487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DESIGNERDESIGNGRIDFILE" val="\\Inform001\transfer (d)\transfer\projekte\archiv\projekte\patrick\projekte\TU Braunschweig\ppt\included data\design grids\aushang a3 01.ini"/>
</p:tagLst>
</file>

<file path=ppt/theme/theme1.xml><?xml version="1.0" encoding="utf-8"?>
<a:theme xmlns:a="http://schemas.openxmlformats.org/drawingml/2006/main" name="Standard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170</Words>
  <Application>Microsoft Office PowerPoint</Application>
  <PresentationFormat>Benutzerdefiniert</PresentationFormat>
  <Paragraphs>18</Paragraphs>
  <Slides>2</Slides>
  <Notes>2</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vt:i4>
      </vt:variant>
    </vt:vector>
  </HeadingPairs>
  <TitlesOfParts>
    <vt:vector size="6" baseType="lpstr">
      <vt:lpstr>Arial</vt:lpstr>
      <vt:lpstr>Calibri</vt:lpstr>
      <vt:lpstr>Calibri Light</vt:lpstr>
      <vt:lpstr>Standarddesign</vt:lpstr>
      <vt:lpstr>Fahrrad-Parkplatz für Veranstaltungsname </vt:lpstr>
      <vt:lpstr>Fahrrad-Parkplatz für Veranstaltungsname </vt:lpstr>
    </vt:vector>
  </TitlesOfParts>
  <Company>indiesoft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Patrick Wania</dc:creator>
  <cp:lastModifiedBy>Möller, Sira</cp:lastModifiedBy>
  <cp:revision>15</cp:revision>
  <dcterms:created xsi:type="dcterms:W3CDTF">2010-02-09T19:32:10Z</dcterms:created>
  <dcterms:modified xsi:type="dcterms:W3CDTF">2026-04-02T09:45:14Z</dcterms:modified>
</cp:coreProperties>
</file>