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21386800" cy="30279975"/>
  <p:notesSz cx="6858000" cy="9144000"/>
  <p:custDataLst>
    <p:tags r:id="rId7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5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5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5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5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5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5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5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5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5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37">
          <p15:clr>
            <a:srgbClr val="A4A3A4"/>
          </p15:clr>
        </p15:guide>
        <p15:guide id="2" pos="67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8C2B"/>
    <a:srgbClr val="EE8216"/>
    <a:srgbClr val="F4B270"/>
    <a:srgbClr val="0C3950"/>
    <a:srgbClr val="E0ECC2"/>
    <a:srgbClr val="BBD678"/>
    <a:srgbClr val="C2E5F6"/>
    <a:srgbClr val="3BAAE1"/>
    <a:srgbClr val="FBE6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743" autoAdjust="0"/>
    <p:restoredTop sz="94394" autoAdjust="0"/>
  </p:normalViewPr>
  <p:slideViewPr>
    <p:cSldViewPr snapToObjects="1">
      <p:cViewPr varScale="1">
        <p:scale>
          <a:sx n="16" d="100"/>
          <a:sy n="16" d="100"/>
        </p:scale>
        <p:origin x="2472" y="114"/>
      </p:cViewPr>
      <p:guideLst>
        <p:guide orient="horz" pos="9537"/>
        <p:guide pos="67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altLang="de-DE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17738" y="685800"/>
            <a:ext cx="24225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EE35DE3-7ED5-4F7B-908A-DA1B6B7894DF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0DBF61-8BEA-4F89-A822-27AD27FA83E5}" type="slidenum">
              <a:rPr lang="de-DE" altLang="de-DE"/>
              <a:pPr/>
              <a:t>1</a:t>
            </a:fld>
            <a:endParaRPr lang="de-DE" altLang="de-DE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DB9D06-121D-4EBA-841E-AA2E8F9AB4C0}" type="slidenum">
              <a:rPr lang="de-DE" altLang="de-DE"/>
              <a:pPr/>
              <a:t>2</a:t>
            </a:fld>
            <a:endParaRPr lang="de-DE" altLang="de-DE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673350" y="4956175"/>
            <a:ext cx="16040100" cy="105410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673350" y="15903575"/>
            <a:ext cx="16040100" cy="731043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D1C78F-D36D-41EE-B7FD-4A22CF72A3A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7113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3869A4-FC17-417C-A92C-DD704D1EB51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34694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15505113" y="1212850"/>
            <a:ext cx="4811712" cy="25836563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069975" y="1212850"/>
            <a:ext cx="14282738" cy="25836563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1EF4A9-B194-44C3-B175-CE10051DC19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19328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69329C-2A64-4907-956B-D99565A16E5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3360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58913" y="7548563"/>
            <a:ext cx="18446750" cy="1259681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458913" y="20264438"/>
            <a:ext cx="18446750" cy="662305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A78283-3EF4-4AC4-ADB5-118FB8D7404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41112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069975" y="7065963"/>
            <a:ext cx="9547225" cy="1998345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0769600" y="7065963"/>
            <a:ext cx="9547225" cy="1998345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58EA31-3058-433D-B6EF-04400BDB65E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7851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3200" y="1612900"/>
            <a:ext cx="18446750" cy="58515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473200" y="7423150"/>
            <a:ext cx="9047163" cy="36369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473200" y="11060113"/>
            <a:ext cx="9047163" cy="1626870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10826750" y="7423150"/>
            <a:ext cx="9093200" cy="36369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10826750" y="11060113"/>
            <a:ext cx="9093200" cy="1626870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F3FF88-EDC5-48F6-869A-DA8D6BF30BA6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62813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6326DB-8563-4467-853B-1B623651748C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96485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5180D1-A947-4D46-9014-CF1E582B1BB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2622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3200" y="2019300"/>
            <a:ext cx="6897688" cy="70643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091613" y="4359275"/>
            <a:ext cx="10828337" cy="21518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473200" y="9083675"/>
            <a:ext cx="6897688" cy="1682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E98654-CC0D-4286-8D31-27ABF756EAC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62484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3200" y="2019300"/>
            <a:ext cx="6897688" cy="70643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9091613" y="4359275"/>
            <a:ext cx="10828337" cy="215185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473200" y="9083675"/>
            <a:ext cx="6897688" cy="1682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734323-AB44-4331-92B0-982189262CF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63885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9975" y="1212850"/>
            <a:ext cx="19246850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95198" tIns="147599" rIns="295198" bIns="14759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9975" y="7065963"/>
            <a:ext cx="19246850" cy="1998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96000" tIns="268229" rIns="396000" bIns="180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9975" y="27574875"/>
            <a:ext cx="4989513" cy="210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95198" tIns="147599" rIns="295198" bIns="147599" numCol="1" anchor="t" anchorCtr="0" compatLnSpc="1">
            <a:prstTxWarp prst="textNoShape">
              <a:avLst/>
            </a:prstTxWarp>
          </a:bodyPr>
          <a:lstStyle>
            <a:lvl1pPr defTabSz="2952750">
              <a:defRPr sz="4500"/>
            </a:lvl1pPr>
          </a:lstStyle>
          <a:p>
            <a:endParaRPr lang="de-DE" alt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307263" y="27574875"/>
            <a:ext cx="6772275" cy="210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95198" tIns="147599" rIns="295198" bIns="147599" numCol="1" anchor="t" anchorCtr="0" compatLnSpc="1">
            <a:prstTxWarp prst="textNoShape">
              <a:avLst/>
            </a:prstTxWarp>
          </a:bodyPr>
          <a:lstStyle>
            <a:lvl1pPr algn="ctr" defTabSz="2952750">
              <a:defRPr sz="4500"/>
            </a:lvl1pPr>
          </a:lstStyle>
          <a:p>
            <a:endParaRPr lang="de-DE" alt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327313" y="27574875"/>
            <a:ext cx="4989512" cy="210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95198" tIns="147599" rIns="295198" bIns="147599" numCol="1" anchor="t" anchorCtr="0" compatLnSpc="1">
            <a:prstTxWarp prst="textNoShape">
              <a:avLst/>
            </a:prstTxWarp>
          </a:bodyPr>
          <a:lstStyle>
            <a:lvl1pPr algn="r" defTabSz="2952750">
              <a:defRPr sz="4500"/>
            </a:lvl1pPr>
          </a:lstStyle>
          <a:p>
            <a:fld id="{3376A050-9077-4673-BCD6-6D6FE23BB9E4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952750" rtl="0" fontAlgn="base">
        <a:spcBef>
          <a:spcPct val="0"/>
        </a:spcBef>
        <a:spcAft>
          <a:spcPct val="0"/>
        </a:spcAft>
        <a:defRPr sz="142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2952750" rtl="0" fontAlgn="base">
        <a:spcBef>
          <a:spcPct val="0"/>
        </a:spcBef>
        <a:spcAft>
          <a:spcPct val="0"/>
        </a:spcAft>
        <a:defRPr sz="14200">
          <a:solidFill>
            <a:schemeClr val="tx2"/>
          </a:solidFill>
          <a:latin typeface="Arial" panose="020B0604020202020204" pitchFamily="34" charset="0"/>
        </a:defRPr>
      </a:lvl2pPr>
      <a:lvl3pPr algn="ctr" defTabSz="2952750" rtl="0" fontAlgn="base">
        <a:spcBef>
          <a:spcPct val="0"/>
        </a:spcBef>
        <a:spcAft>
          <a:spcPct val="0"/>
        </a:spcAft>
        <a:defRPr sz="14200">
          <a:solidFill>
            <a:schemeClr val="tx2"/>
          </a:solidFill>
          <a:latin typeface="Arial" panose="020B0604020202020204" pitchFamily="34" charset="0"/>
        </a:defRPr>
      </a:lvl3pPr>
      <a:lvl4pPr algn="ctr" defTabSz="2952750" rtl="0" fontAlgn="base">
        <a:spcBef>
          <a:spcPct val="0"/>
        </a:spcBef>
        <a:spcAft>
          <a:spcPct val="0"/>
        </a:spcAft>
        <a:defRPr sz="14200">
          <a:solidFill>
            <a:schemeClr val="tx2"/>
          </a:solidFill>
          <a:latin typeface="Arial" panose="020B0604020202020204" pitchFamily="34" charset="0"/>
        </a:defRPr>
      </a:lvl4pPr>
      <a:lvl5pPr algn="ctr" defTabSz="2952750" rtl="0" fontAlgn="base">
        <a:spcBef>
          <a:spcPct val="0"/>
        </a:spcBef>
        <a:spcAft>
          <a:spcPct val="0"/>
        </a:spcAft>
        <a:defRPr sz="14200">
          <a:solidFill>
            <a:schemeClr val="tx2"/>
          </a:solidFill>
          <a:latin typeface="Arial" panose="020B0604020202020204" pitchFamily="34" charset="0"/>
        </a:defRPr>
      </a:lvl5pPr>
      <a:lvl6pPr marL="457200" algn="ctr" defTabSz="2952750" rtl="0" fontAlgn="base">
        <a:spcBef>
          <a:spcPct val="0"/>
        </a:spcBef>
        <a:spcAft>
          <a:spcPct val="0"/>
        </a:spcAft>
        <a:defRPr sz="14200">
          <a:solidFill>
            <a:schemeClr val="tx2"/>
          </a:solidFill>
          <a:latin typeface="Arial" panose="020B0604020202020204" pitchFamily="34" charset="0"/>
        </a:defRPr>
      </a:lvl6pPr>
      <a:lvl7pPr marL="914400" algn="ctr" defTabSz="2952750" rtl="0" fontAlgn="base">
        <a:spcBef>
          <a:spcPct val="0"/>
        </a:spcBef>
        <a:spcAft>
          <a:spcPct val="0"/>
        </a:spcAft>
        <a:defRPr sz="14200">
          <a:solidFill>
            <a:schemeClr val="tx2"/>
          </a:solidFill>
          <a:latin typeface="Arial" panose="020B0604020202020204" pitchFamily="34" charset="0"/>
        </a:defRPr>
      </a:lvl7pPr>
      <a:lvl8pPr marL="1371600" algn="ctr" defTabSz="2952750" rtl="0" fontAlgn="base">
        <a:spcBef>
          <a:spcPct val="0"/>
        </a:spcBef>
        <a:spcAft>
          <a:spcPct val="0"/>
        </a:spcAft>
        <a:defRPr sz="14200">
          <a:solidFill>
            <a:schemeClr val="tx2"/>
          </a:solidFill>
          <a:latin typeface="Arial" panose="020B0604020202020204" pitchFamily="34" charset="0"/>
        </a:defRPr>
      </a:lvl8pPr>
      <a:lvl9pPr marL="1828800" algn="ctr" defTabSz="2952750" rtl="0" fontAlgn="base">
        <a:spcBef>
          <a:spcPct val="0"/>
        </a:spcBef>
        <a:spcAft>
          <a:spcPct val="0"/>
        </a:spcAft>
        <a:defRPr sz="142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algn="l" defTabSz="2952750" rtl="0" fontAlgn="base">
        <a:spcBef>
          <a:spcPct val="0"/>
        </a:spcBef>
        <a:spcAft>
          <a:spcPct val="30000"/>
        </a:spcAft>
        <a:defRPr sz="4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588" algn="l" defTabSz="2952750" rtl="0" fontAlgn="base">
        <a:spcBef>
          <a:spcPct val="20000"/>
        </a:spcBef>
        <a:spcAft>
          <a:spcPct val="0"/>
        </a:spcAft>
        <a:buFont typeface="Arial" panose="020B0604020202020204" pitchFamily="34" charset="0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312738" indent="-311150" algn="l" defTabSz="295275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■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312738" algn="l" defTabSz="2952750" rtl="0" fontAlgn="base">
        <a:spcBef>
          <a:spcPct val="20000"/>
        </a:spcBef>
        <a:spcAft>
          <a:spcPct val="0"/>
        </a:spcAft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314325" algn="l" defTabSz="2952750" rtl="0" fontAlgn="base">
        <a:spcBef>
          <a:spcPct val="20000"/>
        </a:spcBef>
        <a:spcAft>
          <a:spcPct val="0"/>
        </a:spcAft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sv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svg"/><Relationship Id="rId21" Type="http://schemas.openxmlformats.org/officeDocument/2006/relationships/image" Target="../media/image21.svg"/><Relationship Id="rId34" Type="http://schemas.openxmlformats.org/officeDocument/2006/relationships/image" Target="../media/image34.pn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17" Type="http://schemas.openxmlformats.org/officeDocument/2006/relationships/image" Target="../media/image17.svg"/><Relationship Id="rId25" Type="http://schemas.openxmlformats.org/officeDocument/2006/relationships/image" Target="../media/image25.svg"/><Relationship Id="rId33" Type="http://schemas.openxmlformats.org/officeDocument/2006/relationships/image" Target="../media/image33.sv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24" Type="http://schemas.openxmlformats.org/officeDocument/2006/relationships/image" Target="../media/image24.png"/><Relationship Id="rId32" Type="http://schemas.openxmlformats.org/officeDocument/2006/relationships/image" Target="../media/image32.png"/><Relationship Id="rId5" Type="http://schemas.openxmlformats.org/officeDocument/2006/relationships/image" Target="../media/image5.svg"/><Relationship Id="rId15" Type="http://schemas.openxmlformats.org/officeDocument/2006/relationships/image" Target="../media/image15.svg"/><Relationship Id="rId23" Type="http://schemas.openxmlformats.org/officeDocument/2006/relationships/image" Target="../media/image23.sv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svg"/><Relationship Id="rId31" Type="http://schemas.openxmlformats.org/officeDocument/2006/relationships/image" Target="../media/image31.sv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svg"/><Relationship Id="rId30" Type="http://schemas.openxmlformats.org/officeDocument/2006/relationships/image" Target="../media/image30.png"/><Relationship Id="rId35" Type="http://schemas.openxmlformats.org/officeDocument/2006/relationships/image" Target="../media/image35.svg"/><Relationship Id="rId8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6" name="Rectangle 88"/>
          <p:cNvSpPr>
            <a:spLocks noChangeArrowheads="1"/>
          </p:cNvSpPr>
          <p:nvPr/>
        </p:nvSpPr>
        <p:spPr bwMode="auto">
          <a:xfrm>
            <a:off x="0" y="2879725"/>
            <a:ext cx="21385213" cy="27398663"/>
          </a:xfrm>
          <a:prstGeom prst="rect">
            <a:avLst/>
          </a:prstGeom>
          <a:solidFill>
            <a:srgbClr val="E0ECC2"/>
          </a:solidFill>
          <a:ln>
            <a:noFill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127" name="Rectangle 79"/>
          <p:cNvSpPr>
            <a:spLocks noChangeArrowheads="1"/>
          </p:cNvSpPr>
          <p:nvPr/>
        </p:nvSpPr>
        <p:spPr bwMode="auto">
          <a:xfrm>
            <a:off x="8802688" y="792163"/>
            <a:ext cx="11757025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6492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23850" defTabSz="6492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9288" defTabSz="6492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973138" defTabSz="6492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296988" defTabSz="6492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754188" defTabSz="649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11388" defTabSz="649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668588" defTabSz="649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125788" defTabSz="649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de-DE" altLang="de-DE" sz="4800" b="1" dirty="0" err="1">
                <a:solidFill>
                  <a:srgbClr val="EE8216"/>
                </a:solidFill>
              </a:rPr>
              <a:t>TUmorrow</a:t>
            </a:r>
            <a:r>
              <a:rPr lang="de-DE" altLang="de-DE" sz="4800" b="1" dirty="0">
                <a:solidFill>
                  <a:srgbClr val="EE8216"/>
                </a:solidFill>
              </a:rPr>
              <a:t> Awards 2026</a:t>
            </a:r>
          </a:p>
        </p:txBody>
      </p:sp>
      <p:sp>
        <p:nvSpPr>
          <p:cNvPr id="2128" name="Text Box 80"/>
          <p:cNvSpPr txBox="1">
            <a:spLocks noChangeArrowheads="1"/>
          </p:cNvSpPr>
          <p:nvPr/>
        </p:nvSpPr>
        <p:spPr bwMode="auto">
          <a:xfrm>
            <a:off x="790575" y="4319588"/>
            <a:ext cx="19794538" cy="3421062"/>
          </a:xfrm>
          <a:prstGeom prst="rect">
            <a:avLst/>
          </a:prstGeom>
          <a:solidFill>
            <a:srgbClr val="708C2B"/>
          </a:solidFill>
          <a:ln>
            <a:noFill/>
          </a:ln>
          <a:effectLst/>
        </p:spPr>
        <p:txBody>
          <a:bodyPr lIns="408730" tIns="217138" rIns="408730" bIns="63864"/>
          <a:lstStyle>
            <a:lvl1pPr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23850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9288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973138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296988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7541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113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6685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1257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2000"/>
              </a:lnSpc>
              <a:spcBef>
                <a:spcPct val="50000"/>
              </a:spcBef>
              <a:spcAft>
                <a:spcPct val="10000"/>
              </a:spcAft>
            </a:pPr>
            <a:r>
              <a:rPr lang="de-DE" altLang="de-DE" sz="8500" b="1" dirty="0">
                <a:solidFill>
                  <a:schemeClr val="bg1"/>
                </a:solidFill>
              </a:rPr>
              <a:t>Titel der Abschlussarbeit 85 </a:t>
            </a:r>
            <a:r>
              <a:rPr lang="de-DE" altLang="de-DE" sz="8500" b="1" dirty="0" err="1">
                <a:solidFill>
                  <a:schemeClr val="bg1"/>
                </a:solidFill>
              </a:rPr>
              <a:t>pt</a:t>
            </a:r>
            <a:endParaRPr lang="de-DE" altLang="de-DE" sz="8500" b="1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r>
              <a:rPr lang="de-DE" altLang="de-DE" sz="2500" b="1" dirty="0">
                <a:solidFill>
                  <a:schemeClr val="bg1"/>
                </a:solidFill>
              </a:rPr>
              <a:t>Autoren 25 </a:t>
            </a:r>
            <a:r>
              <a:rPr lang="de-DE" altLang="de-DE" sz="2500" b="1" dirty="0" err="1">
                <a:solidFill>
                  <a:schemeClr val="bg1"/>
                </a:solidFill>
              </a:rPr>
              <a:t>pt</a:t>
            </a:r>
            <a:r>
              <a:rPr lang="de-DE" altLang="de-DE" sz="2500" b="1" dirty="0">
                <a:solidFill>
                  <a:schemeClr val="bg1"/>
                </a:solidFill>
              </a:rPr>
              <a:t> fett</a:t>
            </a:r>
          </a:p>
          <a:p>
            <a:pPr>
              <a:lnSpc>
                <a:spcPct val="110000"/>
              </a:lnSpc>
            </a:pPr>
            <a:r>
              <a:rPr lang="de-DE" altLang="de-DE" sz="2500" b="1" dirty="0">
                <a:solidFill>
                  <a:schemeClr val="bg1"/>
                </a:solidFill>
              </a:rPr>
              <a:t>Technische Universität Braunschweig | Studiengang</a:t>
            </a:r>
          </a:p>
          <a:p>
            <a:pPr>
              <a:lnSpc>
                <a:spcPct val="110000"/>
              </a:lnSpc>
            </a:pPr>
            <a:r>
              <a:rPr lang="de-DE" altLang="de-DE" sz="2500" dirty="0">
                <a:solidFill>
                  <a:schemeClr val="bg1"/>
                </a:solidFill>
              </a:rPr>
              <a:t>Abschlussnote: | name@tu-braunschweig.de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900176A-C98E-46B0-BFC6-7A1AE71943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63" y="669098"/>
            <a:ext cx="8214377" cy="1865380"/>
          </a:xfrm>
          <a:prstGeom prst="rect">
            <a:avLst/>
          </a:prstGeom>
        </p:spPr>
      </p:pic>
      <p:sp>
        <p:nvSpPr>
          <p:cNvPr id="15" name="Text Box 80">
            <a:extLst>
              <a:ext uri="{FF2B5EF4-FFF2-40B4-BE49-F238E27FC236}">
                <a16:creationId xmlns:a16="http://schemas.microsoft.com/office/drawing/2014/main" id="{7FA5D3EF-E6C1-4FFF-A53D-B525F09B16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175" y="4319588"/>
            <a:ext cx="19794538" cy="3421062"/>
          </a:xfrm>
          <a:prstGeom prst="rect">
            <a:avLst/>
          </a:prstGeom>
          <a:solidFill>
            <a:srgbClr val="708C2B"/>
          </a:solidFill>
          <a:ln>
            <a:noFill/>
          </a:ln>
          <a:effectLst/>
        </p:spPr>
        <p:txBody>
          <a:bodyPr lIns="408730" tIns="217138" rIns="408730" bIns="63864"/>
          <a:lstStyle>
            <a:lvl1pPr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23850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9288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973138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296988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7541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113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6685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1257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2000"/>
              </a:lnSpc>
              <a:spcBef>
                <a:spcPct val="50000"/>
              </a:spcBef>
              <a:spcAft>
                <a:spcPct val="10000"/>
              </a:spcAft>
            </a:pPr>
            <a:r>
              <a:rPr lang="de-DE" altLang="de-DE" sz="8500" b="1" dirty="0">
                <a:solidFill>
                  <a:schemeClr val="bg1"/>
                </a:solidFill>
              </a:rPr>
              <a:t>Projekttitel 85 </a:t>
            </a:r>
            <a:r>
              <a:rPr lang="de-DE" altLang="de-DE" sz="8500" b="1" dirty="0" err="1">
                <a:solidFill>
                  <a:schemeClr val="bg1"/>
                </a:solidFill>
              </a:rPr>
              <a:t>pt</a:t>
            </a:r>
            <a:endParaRPr lang="de-DE" altLang="de-DE" sz="8500" b="1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r>
              <a:rPr lang="de-DE" altLang="de-DE" sz="2500" b="1" dirty="0">
                <a:solidFill>
                  <a:schemeClr val="bg1"/>
                </a:solidFill>
              </a:rPr>
              <a:t>Mitwirkende 25 </a:t>
            </a:r>
            <a:r>
              <a:rPr lang="de-DE" altLang="de-DE" sz="2500" b="1" dirty="0" err="1">
                <a:solidFill>
                  <a:schemeClr val="bg1"/>
                </a:solidFill>
              </a:rPr>
              <a:t>pt</a:t>
            </a:r>
            <a:r>
              <a:rPr lang="de-DE" altLang="de-DE" sz="2500" b="1" dirty="0">
                <a:solidFill>
                  <a:schemeClr val="bg1"/>
                </a:solidFill>
              </a:rPr>
              <a:t> fett</a:t>
            </a:r>
          </a:p>
          <a:p>
            <a:pPr>
              <a:lnSpc>
                <a:spcPct val="110000"/>
              </a:lnSpc>
            </a:pPr>
            <a:r>
              <a:rPr lang="de-DE" altLang="de-DE" sz="2500" b="1" dirty="0">
                <a:solidFill>
                  <a:schemeClr val="bg1"/>
                </a:solidFill>
              </a:rPr>
              <a:t>Technische Universität Braunschweig </a:t>
            </a:r>
          </a:p>
          <a:p>
            <a:pPr>
              <a:lnSpc>
                <a:spcPct val="110000"/>
              </a:lnSpc>
            </a:pPr>
            <a:r>
              <a:rPr lang="de-DE" altLang="de-DE" sz="2500" dirty="0">
                <a:solidFill>
                  <a:schemeClr val="bg1"/>
                </a:solidFill>
              </a:rPr>
              <a:t>Abschlussnote: | name@tu-braunschweig.de </a:t>
            </a:r>
          </a:p>
        </p:txBody>
      </p:sp>
      <p:sp>
        <p:nvSpPr>
          <p:cNvPr id="23" name="Text Box 91">
            <a:extLst>
              <a:ext uri="{FF2B5EF4-FFF2-40B4-BE49-F238E27FC236}">
                <a16:creationId xmlns:a16="http://schemas.microsoft.com/office/drawing/2014/main" id="{E51D6BC8-1FE8-401A-8338-2034ED50B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163" y="15710525"/>
            <a:ext cx="15047912" cy="6870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08730" tIns="268229" rIns="408730" bIns="191592"/>
          <a:lstStyle>
            <a:lvl1pPr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588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12738" indent="-311150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973138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296988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7541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113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6685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1257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ct val="30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None/>
            </a:pPr>
            <a:r>
              <a:rPr lang="de-DE" altLang="de-DE" sz="4200" b="1"/>
              <a:t>Headline 42 pt</a:t>
            </a:r>
          </a:p>
          <a:p>
            <a:pPr lvl="2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■"/>
            </a:pPr>
            <a:r>
              <a:rPr lang="de-DE" altLang="de-DE" sz="2200"/>
              <a:t>Copy Aufzählung 22 pt</a:t>
            </a:r>
          </a:p>
          <a:p>
            <a:pPr lvl="2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■"/>
            </a:pPr>
            <a:r>
              <a:rPr lang="de-DE" altLang="de-DE" sz="2200"/>
              <a:t>Quol damnarin Tropi zu klenne perdi Utilira regau socht mol sunt. </a:t>
            </a:r>
          </a:p>
          <a:p>
            <a:pPr lvl="2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■"/>
            </a:pPr>
            <a:r>
              <a:rPr lang="de-DE" altLang="de-DE" sz="2200"/>
              <a:t>Her mitant dur Wolche to illemit drusi puzen, um brackl jaun utten. Rumber olst gumme Placke on ofen heiritate us. </a:t>
            </a:r>
          </a:p>
          <a:p>
            <a:pPr lvl="2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■"/>
            </a:pPr>
            <a:r>
              <a:rPr lang="de-DE" altLang="de-DE" sz="2200"/>
              <a:t>Janera als Gastuv lost ette suber, brastet Alstra geratet.</a:t>
            </a:r>
          </a:p>
        </p:txBody>
      </p:sp>
      <p:sp>
        <p:nvSpPr>
          <p:cNvPr id="24" name="Text Box 92">
            <a:extLst>
              <a:ext uri="{FF2B5EF4-FFF2-40B4-BE49-F238E27FC236}">
                <a16:creationId xmlns:a16="http://schemas.microsoft.com/office/drawing/2014/main" id="{E6C14341-353B-4B7B-BEF2-BEADCA7CB0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35363" y="15705763"/>
            <a:ext cx="4349750" cy="68754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08730" tIns="268229" rIns="408730" bIns="191592"/>
          <a:lstStyle>
            <a:lvl1pPr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588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12738" indent="-311150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973138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296988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7541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113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6685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1257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ct val="30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None/>
            </a:pPr>
            <a:r>
              <a:rPr lang="de-DE" altLang="de-DE" sz="4200" b="1"/>
              <a:t>Headline 42 pt</a:t>
            </a:r>
          </a:p>
          <a:p>
            <a:pPr lvl="1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None/>
            </a:pPr>
            <a:r>
              <a:rPr lang="de-DE" altLang="de-DE" sz="2200"/>
              <a:t>Copy 22 pt </a:t>
            </a:r>
          </a:p>
          <a:p>
            <a:pPr lvl="1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None/>
            </a:pPr>
            <a:endParaRPr lang="de-DE" altLang="de-DE" sz="2200"/>
          </a:p>
          <a:p>
            <a:pPr lvl="1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None/>
            </a:pPr>
            <a:r>
              <a:rPr lang="de-DE" altLang="de-DE" sz="2200"/>
              <a:t>Kisuali antux e weimi Kameran. Quol damnarin Tropi zu klenne perdi Utilira regau socht mol sunt. </a:t>
            </a:r>
          </a:p>
          <a:p>
            <a:pPr lvl="1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None/>
            </a:pPr>
            <a:endParaRPr lang="de-DE" altLang="de-DE" sz="2200"/>
          </a:p>
          <a:p>
            <a:pPr lvl="1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None/>
            </a:pPr>
            <a:r>
              <a:rPr lang="de-DE" altLang="de-DE" sz="2200"/>
              <a:t>Her mitant dur Wolche to illemit drusi puzen, um brackl jaun utten. </a:t>
            </a:r>
          </a:p>
        </p:txBody>
      </p:sp>
      <p:sp>
        <p:nvSpPr>
          <p:cNvPr id="25" name="Text Box 82">
            <a:extLst>
              <a:ext uri="{FF2B5EF4-FFF2-40B4-BE49-F238E27FC236}">
                <a16:creationId xmlns:a16="http://schemas.microsoft.com/office/drawing/2014/main" id="{1567176B-23D5-48AA-951E-0EBE277F3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687" y="23110740"/>
            <a:ext cx="9648825" cy="67325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08730" tIns="268229" rIns="408730" bIns="191592"/>
          <a:lstStyle>
            <a:lvl1pPr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588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12738" indent="-311150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12738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14325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771525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228725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685925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143125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■"/>
            </a:pPr>
            <a:r>
              <a:rPr lang="de-DE" altLang="de-DE" sz="2200" dirty="0">
                <a:sym typeface="Wingdings" panose="05000000000000000000" pitchFamily="2" charset="2"/>
              </a:rPr>
              <a:t>Weitere Informationen zur Veranstaltung</a:t>
            </a:r>
          </a:p>
          <a:p>
            <a:pPr lvl="2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■"/>
            </a:pPr>
            <a:r>
              <a:rPr lang="de-DE" altLang="de-DE" sz="2200" dirty="0"/>
              <a:t>Aufzählung 22 </a:t>
            </a:r>
            <a:r>
              <a:rPr lang="de-DE" altLang="de-DE" sz="2200" dirty="0" err="1"/>
              <a:t>pt</a:t>
            </a:r>
            <a:endParaRPr lang="de-DE" altLang="de-DE" sz="2200" dirty="0"/>
          </a:p>
          <a:p>
            <a:pPr lvl="2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■"/>
            </a:pPr>
            <a:r>
              <a:rPr lang="de-DE" altLang="de-DE" sz="2200" dirty="0" err="1"/>
              <a:t>Quol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damnarin</a:t>
            </a:r>
            <a:r>
              <a:rPr lang="de-DE" altLang="de-DE" sz="2200" dirty="0"/>
              <a:t> </a:t>
            </a:r>
            <a:r>
              <a:rPr lang="de-DE" altLang="de-DE" sz="2200" dirty="0" err="1"/>
              <a:t>Tropi</a:t>
            </a:r>
            <a:r>
              <a:rPr lang="de-DE" altLang="de-DE" sz="2200" dirty="0"/>
              <a:t> zu </a:t>
            </a:r>
            <a:r>
              <a:rPr lang="de-DE" altLang="de-DE" sz="2200" dirty="0" err="1"/>
              <a:t>klenne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perdi</a:t>
            </a:r>
            <a:r>
              <a:rPr lang="de-DE" altLang="de-DE" sz="2200" dirty="0"/>
              <a:t> </a:t>
            </a:r>
            <a:r>
              <a:rPr lang="de-DE" altLang="de-DE" sz="2200" dirty="0" err="1"/>
              <a:t>Utilira</a:t>
            </a:r>
            <a:r>
              <a:rPr lang="de-DE" altLang="de-DE" sz="2200" dirty="0"/>
              <a:t> </a:t>
            </a:r>
            <a:r>
              <a:rPr lang="de-DE" altLang="de-DE" sz="2200" dirty="0" err="1"/>
              <a:t>regau</a:t>
            </a:r>
            <a:r>
              <a:rPr lang="de-DE" altLang="de-DE" sz="2200" dirty="0"/>
              <a:t> </a:t>
            </a:r>
            <a:r>
              <a:rPr lang="de-DE" altLang="de-DE" sz="2200" dirty="0" err="1"/>
              <a:t>socht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mol</a:t>
            </a:r>
            <a:r>
              <a:rPr lang="de-DE" altLang="de-DE" sz="2200" dirty="0"/>
              <a:t> </a:t>
            </a:r>
            <a:r>
              <a:rPr lang="de-DE" altLang="de-DE" sz="2200" dirty="0" err="1"/>
              <a:t>sunt</a:t>
            </a:r>
            <a:r>
              <a:rPr lang="de-DE" altLang="de-DE" sz="2200" dirty="0"/>
              <a:t>. </a:t>
            </a:r>
          </a:p>
          <a:p>
            <a:pPr lvl="2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■"/>
            </a:pPr>
            <a:r>
              <a:rPr lang="de-DE" altLang="de-DE" sz="2200" dirty="0"/>
              <a:t>Her </a:t>
            </a:r>
            <a:r>
              <a:rPr lang="de-DE" altLang="de-DE" sz="2200" dirty="0" err="1"/>
              <a:t>mitant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dur</a:t>
            </a:r>
            <a:r>
              <a:rPr lang="de-DE" altLang="de-DE" sz="2200" dirty="0"/>
              <a:t> </a:t>
            </a:r>
            <a:r>
              <a:rPr lang="de-DE" altLang="de-DE" sz="2200" dirty="0" err="1"/>
              <a:t>Wolche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to</a:t>
            </a:r>
            <a:r>
              <a:rPr lang="de-DE" altLang="de-DE" sz="2200" dirty="0"/>
              <a:t> </a:t>
            </a:r>
            <a:r>
              <a:rPr lang="de-DE" altLang="de-DE" sz="2200" dirty="0" err="1"/>
              <a:t>illemit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drusi</a:t>
            </a:r>
            <a:r>
              <a:rPr lang="de-DE" altLang="de-DE" sz="2200" dirty="0"/>
              <a:t> </a:t>
            </a:r>
            <a:r>
              <a:rPr lang="de-DE" altLang="de-DE" sz="2200" dirty="0" err="1"/>
              <a:t>puzen</a:t>
            </a:r>
            <a:r>
              <a:rPr lang="de-DE" altLang="de-DE" sz="2200" dirty="0"/>
              <a:t>, um </a:t>
            </a:r>
            <a:r>
              <a:rPr lang="de-DE" altLang="de-DE" sz="2200" dirty="0" err="1"/>
              <a:t>brackl</a:t>
            </a:r>
            <a:r>
              <a:rPr lang="de-DE" altLang="de-DE" sz="2200" dirty="0"/>
              <a:t> </a:t>
            </a:r>
            <a:r>
              <a:rPr lang="de-DE" altLang="de-DE" sz="2200" dirty="0" err="1"/>
              <a:t>jaun</a:t>
            </a:r>
            <a:r>
              <a:rPr lang="de-DE" altLang="de-DE" sz="2200" dirty="0"/>
              <a:t> </a:t>
            </a:r>
            <a:r>
              <a:rPr lang="de-DE" altLang="de-DE" sz="2200" dirty="0" err="1"/>
              <a:t>utten</a:t>
            </a:r>
            <a:r>
              <a:rPr lang="de-DE" altLang="de-DE" sz="2200" dirty="0"/>
              <a:t>. </a:t>
            </a:r>
            <a:r>
              <a:rPr lang="de-DE" altLang="de-DE" sz="2200" dirty="0" err="1"/>
              <a:t>Rumber</a:t>
            </a:r>
            <a:r>
              <a:rPr lang="de-DE" altLang="de-DE" sz="2200" dirty="0"/>
              <a:t> </a:t>
            </a:r>
            <a:r>
              <a:rPr lang="de-DE" altLang="de-DE" sz="2200" dirty="0" err="1"/>
              <a:t>olst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gumme</a:t>
            </a:r>
            <a:r>
              <a:rPr lang="de-DE" altLang="de-DE" sz="2200" dirty="0"/>
              <a:t> Placke on </a:t>
            </a:r>
            <a:r>
              <a:rPr lang="de-DE" altLang="de-DE" sz="2200" dirty="0" err="1"/>
              <a:t>ofen</a:t>
            </a:r>
            <a:r>
              <a:rPr lang="de-DE" altLang="de-DE" sz="2200" dirty="0"/>
              <a:t> </a:t>
            </a:r>
            <a:r>
              <a:rPr lang="de-DE" altLang="de-DE" sz="2200" dirty="0" err="1"/>
              <a:t>heiritate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us</a:t>
            </a:r>
            <a:r>
              <a:rPr lang="de-DE" altLang="de-DE" sz="2200" dirty="0"/>
              <a:t>. </a:t>
            </a:r>
          </a:p>
          <a:p>
            <a:pPr lvl="2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■"/>
            </a:pPr>
            <a:r>
              <a:rPr lang="de-DE" altLang="de-DE" sz="2200" dirty="0" err="1"/>
              <a:t>Janera</a:t>
            </a:r>
            <a:r>
              <a:rPr lang="de-DE" altLang="de-DE" sz="2200" dirty="0"/>
              <a:t> als </a:t>
            </a:r>
            <a:r>
              <a:rPr lang="de-DE" altLang="de-DE" sz="2200" dirty="0" err="1"/>
              <a:t>Gastuv</a:t>
            </a:r>
            <a:r>
              <a:rPr lang="de-DE" altLang="de-DE" sz="2200" dirty="0"/>
              <a:t> lost </a:t>
            </a:r>
            <a:r>
              <a:rPr lang="de-DE" altLang="de-DE" sz="2200" dirty="0" err="1"/>
              <a:t>ette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suber</a:t>
            </a:r>
            <a:r>
              <a:rPr lang="de-DE" altLang="de-DE" sz="2200" dirty="0"/>
              <a:t>, </a:t>
            </a:r>
            <a:r>
              <a:rPr lang="de-DE" altLang="de-DE" sz="2200" dirty="0" err="1"/>
              <a:t>brastet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Alstra</a:t>
            </a:r>
            <a:r>
              <a:rPr lang="de-DE" altLang="de-DE" sz="2200" dirty="0"/>
              <a:t> geratet.</a:t>
            </a:r>
          </a:p>
        </p:txBody>
      </p:sp>
      <p:sp>
        <p:nvSpPr>
          <p:cNvPr id="26" name="Text Box 84">
            <a:extLst>
              <a:ext uri="{FF2B5EF4-FFF2-40B4-BE49-F238E27FC236}">
                <a16:creationId xmlns:a16="http://schemas.microsoft.com/office/drawing/2014/main" id="{8789683D-C9D1-432C-AD7F-23B5515871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96600" y="23110739"/>
            <a:ext cx="9688513" cy="67325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08730" tIns="268229" rIns="408730" bIns="191592"/>
          <a:lstStyle>
            <a:lvl1pPr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588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12738" indent="-311150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973138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296988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7541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113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6685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1257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ct val="30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None/>
            </a:pPr>
            <a:r>
              <a:rPr lang="de-DE" altLang="de-DE" sz="4200" b="1" dirty="0"/>
              <a:t>Teilnehmende 42 </a:t>
            </a:r>
            <a:r>
              <a:rPr lang="de-DE" altLang="de-DE" sz="4200" b="1" dirty="0" err="1"/>
              <a:t>pt</a:t>
            </a:r>
            <a:endParaRPr lang="de-DE" altLang="de-DE" sz="4200" b="1" dirty="0"/>
          </a:p>
          <a:p>
            <a:pPr lvl="2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■"/>
            </a:pPr>
            <a:r>
              <a:rPr lang="de-DE" altLang="de-DE" sz="2200" dirty="0"/>
              <a:t>Studierende welcher Studiengänge konnten teilnehmen? </a:t>
            </a:r>
          </a:p>
          <a:p>
            <a:pPr lvl="2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■"/>
            </a:pPr>
            <a:r>
              <a:rPr lang="de-DE" altLang="de-DE" sz="2200" dirty="0"/>
              <a:t>22 </a:t>
            </a:r>
            <a:r>
              <a:rPr lang="de-DE" altLang="de-DE" sz="2200" dirty="0" err="1"/>
              <a:t>pt</a:t>
            </a:r>
            <a:r>
              <a:rPr lang="de-DE" altLang="de-DE" sz="2200" dirty="0"/>
              <a:t> </a:t>
            </a:r>
          </a:p>
          <a:p>
            <a:pPr lvl="2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■"/>
            </a:pPr>
            <a:r>
              <a:rPr lang="de-DE" altLang="de-DE" sz="2200" dirty="0" err="1"/>
              <a:t>Quol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damnarin</a:t>
            </a:r>
            <a:r>
              <a:rPr lang="de-DE" altLang="de-DE" sz="2200" dirty="0"/>
              <a:t> </a:t>
            </a:r>
            <a:r>
              <a:rPr lang="de-DE" altLang="de-DE" sz="2200" dirty="0" err="1"/>
              <a:t>Tropi</a:t>
            </a:r>
            <a:r>
              <a:rPr lang="de-DE" altLang="de-DE" sz="2200" dirty="0"/>
              <a:t> zu </a:t>
            </a:r>
            <a:r>
              <a:rPr lang="de-DE" altLang="de-DE" sz="2200" dirty="0" err="1"/>
              <a:t>klenne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perdi</a:t>
            </a:r>
            <a:r>
              <a:rPr lang="de-DE" altLang="de-DE" sz="2200" dirty="0"/>
              <a:t> </a:t>
            </a:r>
            <a:r>
              <a:rPr lang="de-DE" altLang="de-DE" sz="2200" dirty="0" err="1"/>
              <a:t>Utilira</a:t>
            </a:r>
            <a:r>
              <a:rPr lang="de-DE" altLang="de-DE" sz="2200" dirty="0"/>
              <a:t> </a:t>
            </a:r>
            <a:r>
              <a:rPr lang="de-DE" altLang="de-DE" sz="2200" dirty="0" err="1"/>
              <a:t>regau</a:t>
            </a:r>
            <a:r>
              <a:rPr lang="de-DE" altLang="de-DE" sz="2200" dirty="0"/>
              <a:t> </a:t>
            </a:r>
            <a:r>
              <a:rPr lang="de-DE" altLang="de-DE" sz="2200" dirty="0" err="1"/>
              <a:t>socht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mol</a:t>
            </a:r>
            <a:r>
              <a:rPr lang="de-DE" altLang="de-DE" sz="2200" dirty="0"/>
              <a:t> </a:t>
            </a:r>
            <a:r>
              <a:rPr lang="de-DE" altLang="de-DE" sz="2200" dirty="0" err="1"/>
              <a:t>sunt</a:t>
            </a:r>
            <a:r>
              <a:rPr lang="de-DE" altLang="de-DE" sz="2200" dirty="0"/>
              <a:t>. </a:t>
            </a:r>
          </a:p>
          <a:p>
            <a:pPr lvl="2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■"/>
            </a:pPr>
            <a:r>
              <a:rPr lang="de-DE" altLang="de-DE" sz="2200" dirty="0"/>
              <a:t>Her </a:t>
            </a:r>
            <a:r>
              <a:rPr lang="de-DE" altLang="de-DE" sz="2200" dirty="0" err="1"/>
              <a:t>mitant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dur</a:t>
            </a:r>
            <a:r>
              <a:rPr lang="de-DE" altLang="de-DE" sz="2200" dirty="0"/>
              <a:t> </a:t>
            </a:r>
            <a:r>
              <a:rPr lang="de-DE" altLang="de-DE" sz="2200" dirty="0" err="1"/>
              <a:t>Wolche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to</a:t>
            </a:r>
            <a:r>
              <a:rPr lang="de-DE" altLang="de-DE" sz="2200" dirty="0"/>
              <a:t> </a:t>
            </a:r>
            <a:r>
              <a:rPr lang="de-DE" altLang="de-DE" sz="2200" dirty="0" err="1"/>
              <a:t>illemit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drusi</a:t>
            </a:r>
            <a:r>
              <a:rPr lang="de-DE" altLang="de-DE" sz="2200" dirty="0"/>
              <a:t> </a:t>
            </a:r>
            <a:r>
              <a:rPr lang="de-DE" altLang="de-DE" sz="2200" dirty="0" err="1"/>
              <a:t>puzen</a:t>
            </a:r>
            <a:r>
              <a:rPr lang="de-DE" altLang="de-DE" sz="2200" dirty="0"/>
              <a:t>, um </a:t>
            </a:r>
            <a:r>
              <a:rPr lang="de-DE" altLang="de-DE" sz="2200" dirty="0" err="1"/>
              <a:t>brackl</a:t>
            </a:r>
            <a:r>
              <a:rPr lang="de-DE" altLang="de-DE" sz="2200" dirty="0"/>
              <a:t> </a:t>
            </a:r>
            <a:r>
              <a:rPr lang="de-DE" altLang="de-DE" sz="2200" dirty="0" err="1"/>
              <a:t>jaun</a:t>
            </a:r>
            <a:r>
              <a:rPr lang="de-DE" altLang="de-DE" sz="2200" dirty="0"/>
              <a:t> </a:t>
            </a:r>
            <a:r>
              <a:rPr lang="de-DE" altLang="de-DE" sz="2200" dirty="0" err="1"/>
              <a:t>utten</a:t>
            </a:r>
            <a:r>
              <a:rPr lang="de-DE" altLang="de-DE" sz="2200" dirty="0"/>
              <a:t>. </a:t>
            </a:r>
            <a:r>
              <a:rPr lang="de-DE" altLang="de-DE" sz="2200" dirty="0" err="1"/>
              <a:t>Rumber</a:t>
            </a:r>
            <a:r>
              <a:rPr lang="de-DE" altLang="de-DE" sz="2200" dirty="0"/>
              <a:t> </a:t>
            </a:r>
            <a:r>
              <a:rPr lang="de-DE" altLang="de-DE" sz="2200" dirty="0" err="1"/>
              <a:t>olst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gumme</a:t>
            </a:r>
            <a:r>
              <a:rPr lang="de-DE" altLang="de-DE" sz="2200" dirty="0"/>
              <a:t> Placke on </a:t>
            </a:r>
            <a:r>
              <a:rPr lang="de-DE" altLang="de-DE" sz="2200" dirty="0" err="1"/>
              <a:t>ofen</a:t>
            </a:r>
            <a:r>
              <a:rPr lang="de-DE" altLang="de-DE" sz="2200" dirty="0"/>
              <a:t> </a:t>
            </a:r>
            <a:r>
              <a:rPr lang="de-DE" altLang="de-DE" sz="2200" dirty="0" err="1"/>
              <a:t>heiritate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us</a:t>
            </a:r>
            <a:r>
              <a:rPr lang="de-DE" altLang="de-DE" sz="2200" dirty="0"/>
              <a:t>. </a:t>
            </a:r>
          </a:p>
          <a:p>
            <a:pPr lvl="2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■"/>
            </a:pPr>
            <a:r>
              <a:rPr lang="de-DE" altLang="de-DE" sz="2200" dirty="0" err="1"/>
              <a:t>Janera</a:t>
            </a:r>
            <a:r>
              <a:rPr lang="de-DE" altLang="de-DE" sz="2200" dirty="0"/>
              <a:t> als </a:t>
            </a:r>
            <a:r>
              <a:rPr lang="de-DE" altLang="de-DE" sz="2200" dirty="0" err="1"/>
              <a:t>Gastuv</a:t>
            </a:r>
            <a:r>
              <a:rPr lang="de-DE" altLang="de-DE" sz="2200" dirty="0"/>
              <a:t> lost </a:t>
            </a:r>
            <a:r>
              <a:rPr lang="de-DE" altLang="de-DE" sz="2200" dirty="0" err="1"/>
              <a:t>ette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suber</a:t>
            </a:r>
            <a:r>
              <a:rPr lang="de-DE" altLang="de-DE" sz="2200" dirty="0"/>
              <a:t>, </a:t>
            </a:r>
            <a:r>
              <a:rPr lang="de-DE" altLang="de-DE" sz="2200" dirty="0" err="1"/>
              <a:t>brastet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Alstra</a:t>
            </a:r>
            <a:r>
              <a:rPr lang="de-DE" altLang="de-DE" sz="2200" dirty="0"/>
              <a:t> geratet.</a:t>
            </a:r>
          </a:p>
        </p:txBody>
      </p:sp>
      <p:sp>
        <p:nvSpPr>
          <p:cNvPr id="27" name="Text Box 85">
            <a:extLst>
              <a:ext uri="{FF2B5EF4-FFF2-40B4-BE49-F238E27FC236}">
                <a16:creationId xmlns:a16="http://schemas.microsoft.com/office/drawing/2014/main" id="{E9C08C94-C097-40D7-8F7A-0BE227614E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687" y="15705763"/>
            <a:ext cx="15047912" cy="6870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08730" tIns="268229" rIns="408730" bIns="191592"/>
          <a:lstStyle>
            <a:lvl1pPr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588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12738" indent="-311150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973138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296988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7541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113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6685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1257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ct val="30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None/>
            </a:pPr>
            <a:r>
              <a:rPr lang="de-DE" altLang="de-DE" sz="4200" b="1" dirty="0"/>
              <a:t>Lehrmethoden 42 </a:t>
            </a:r>
            <a:r>
              <a:rPr lang="de-DE" altLang="de-DE" sz="4200" b="1" dirty="0" err="1"/>
              <a:t>pt</a:t>
            </a:r>
            <a:endParaRPr lang="de-DE" altLang="de-DE" sz="4200" b="1" dirty="0"/>
          </a:p>
          <a:p>
            <a:pPr lvl="2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■"/>
            </a:pPr>
            <a:r>
              <a:rPr lang="de-DE" altLang="de-DE" sz="2200" dirty="0"/>
              <a:t>Welche Lehrmethoden wurden eingesetzt? (z.B. Service Learning, Projektarbeit, Exkursionen, Gruppenarbeit) </a:t>
            </a:r>
          </a:p>
          <a:p>
            <a:pPr lvl="2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■"/>
            </a:pPr>
            <a:r>
              <a:rPr lang="de-DE" altLang="de-DE" sz="2200" dirty="0"/>
              <a:t>Aufzählung 22 </a:t>
            </a:r>
            <a:r>
              <a:rPr lang="de-DE" altLang="de-DE" sz="2200" dirty="0" err="1"/>
              <a:t>pt</a:t>
            </a:r>
            <a:r>
              <a:rPr lang="de-DE" altLang="de-DE" sz="2200" dirty="0"/>
              <a:t> </a:t>
            </a:r>
          </a:p>
          <a:p>
            <a:pPr lvl="2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■"/>
            </a:pPr>
            <a:r>
              <a:rPr lang="de-DE" altLang="de-DE" sz="2200" dirty="0" err="1"/>
              <a:t>Quol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damnarin</a:t>
            </a:r>
            <a:r>
              <a:rPr lang="de-DE" altLang="de-DE" sz="2200" dirty="0"/>
              <a:t> </a:t>
            </a:r>
            <a:r>
              <a:rPr lang="de-DE" altLang="de-DE" sz="2200" dirty="0" err="1"/>
              <a:t>Tropi</a:t>
            </a:r>
            <a:r>
              <a:rPr lang="de-DE" altLang="de-DE" sz="2200" dirty="0"/>
              <a:t> zu </a:t>
            </a:r>
            <a:r>
              <a:rPr lang="de-DE" altLang="de-DE" sz="2200" dirty="0" err="1"/>
              <a:t>klenne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perdi</a:t>
            </a:r>
            <a:r>
              <a:rPr lang="de-DE" altLang="de-DE" sz="2200" dirty="0"/>
              <a:t> </a:t>
            </a:r>
            <a:r>
              <a:rPr lang="de-DE" altLang="de-DE" sz="2200" dirty="0" err="1"/>
              <a:t>Utilira</a:t>
            </a:r>
            <a:r>
              <a:rPr lang="de-DE" altLang="de-DE" sz="2200" dirty="0"/>
              <a:t> </a:t>
            </a:r>
            <a:r>
              <a:rPr lang="de-DE" altLang="de-DE" sz="2200" dirty="0" err="1"/>
              <a:t>regau</a:t>
            </a:r>
            <a:r>
              <a:rPr lang="de-DE" altLang="de-DE" sz="2200" dirty="0"/>
              <a:t> </a:t>
            </a:r>
            <a:r>
              <a:rPr lang="de-DE" altLang="de-DE" sz="2200" dirty="0" err="1"/>
              <a:t>socht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mol</a:t>
            </a:r>
            <a:r>
              <a:rPr lang="de-DE" altLang="de-DE" sz="2200" dirty="0"/>
              <a:t> </a:t>
            </a:r>
            <a:r>
              <a:rPr lang="de-DE" altLang="de-DE" sz="2200" dirty="0" err="1"/>
              <a:t>sunt</a:t>
            </a:r>
            <a:r>
              <a:rPr lang="de-DE" altLang="de-DE" sz="2200" dirty="0"/>
              <a:t>. </a:t>
            </a:r>
          </a:p>
          <a:p>
            <a:pPr lvl="2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■"/>
            </a:pPr>
            <a:r>
              <a:rPr lang="de-DE" altLang="de-DE" sz="2200" dirty="0"/>
              <a:t>Her </a:t>
            </a:r>
            <a:r>
              <a:rPr lang="de-DE" altLang="de-DE" sz="2200" dirty="0" err="1"/>
              <a:t>mitant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dur</a:t>
            </a:r>
            <a:r>
              <a:rPr lang="de-DE" altLang="de-DE" sz="2200" dirty="0"/>
              <a:t> </a:t>
            </a:r>
            <a:r>
              <a:rPr lang="de-DE" altLang="de-DE" sz="2200" dirty="0" err="1"/>
              <a:t>Wolche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to</a:t>
            </a:r>
            <a:r>
              <a:rPr lang="de-DE" altLang="de-DE" sz="2200" dirty="0"/>
              <a:t> </a:t>
            </a:r>
            <a:r>
              <a:rPr lang="de-DE" altLang="de-DE" sz="2200" dirty="0" err="1"/>
              <a:t>illemit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drusi</a:t>
            </a:r>
            <a:r>
              <a:rPr lang="de-DE" altLang="de-DE" sz="2200" dirty="0"/>
              <a:t> </a:t>
            </a:r>
            <a:r>
              <a:rPr lang="de-DE" altLang="de-DE" sz="2200" dirty="0" err="1"/>
              <a:t>puzen</a:t>
            </a:r>
            <a:r>
              <a:rPr lang="de-DE" altLang="de-DE" sz="2200" dirty="0"/>
              <a:t>, um </a:t>
            </a:r>
            <a:r>
              <a:rPr lang="de-DE" altLang="de-DE" sz="2200" dirty="0" err="1"/>
              <a:t>brackl</a:t>
            </a:r>
            <a:r>
              <a:rPr lang="de-DE" altLang="de-DE" sz="2200" dirty="0"/>
              <a:t> </a:t>
            </a:r>
            <a:r>
              <a:rPr lang="de-DE" altLang="de-DE" sz="2200" dirty="0" err="1"/>
              <a:t>jaun</a:t>
            </a:r>
            <a:r>
              <a:rPr lang="de-DE" altLang="de-DE" sz="2200" dirty="0"/>
              <a:t> </a:t>
            </a:r>
            <a:r>
              <a:rPr lang="de-DE" altLang="de-DE" sz="2200" dirty="0" err="1"/>
              <a:t>utten</a:t>
            </a:r>
            <a:r>
              <a:rPr lang="de-DE" altLang="de-DE" sz="2200" dirty="0"/>
              <a:t>. </a:t>
            </a:r>
            <a:r>
              <a:rPr lang="de-DE" altLang="de-DE" sz="2200" dirty="0" err="1"/>
              <a:t>Rumber</a:t>
            </a:r>
            <a:r>
              <a:rPr lang="de-DE" altLang="de-DE" sz="2200" dirty="0"/>
              <a:t> </a:t>
            </a:r>
            <a:r>
              <a:rPr lang="de-DE" altLang="de-DE" sz="2200" dirty="0" err="1"/>
              <a:t>olst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gumme</a:t>
            </a:r>
            <a:r>
              <a:rPr lang="de-DE" altLang="de-DE" sz="2200" dirty="0"/>
              <a:t> Placke on </a:t>
            </a:r>
            <a:r>
              <a:rPr lang="de-DE" altLang="de-DE" sz="2200" dirty="0" err="1"/>
              <a:t>ofen</a:t>
            </a:r>
            <a:r>
              <a:rPr lang="de-DE" altLang="de-DE" sz="2200" dirty="0"/>
              <a:t> </a:t>
            </a:r>
            <a:r>
              <a:rPr lang="de-DE" altLang="de-DE" sz="2200" dirty="0" err="1"/>
              <a:t>heiritate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us</a:t>
            </a:r>
            <a:r>
              <a:rPr lang="de-DE" altLang="de-DE" sz="2200" dirty="0"/>
              <a:t>. </a:t>
            </a:r>
          </a:p>
          <a:p>
            <a:pPr lvl="2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■"/>
            </a:pPr>
            <a:r>
              <a:rPr lang="de-DE" altLang="de-DE" sz="2200" dirty="0" err="1"/>
              <a:t>Janera</a:t>
            </a:r>
            <a:r>
              <a:rPr lang="de-DE" altLang="de-DE" sz="2200" dirty="0"/>
              <a:t> als </a:t>
            </a:r>
            <a:r>
              <a:rPr lang="de-DE" altLang="de-DE" sz="2200" dirty="0" err="1"/>
              <a:t>Gastuv</a:t>
            </a:r>
            <a:r>
              <a:rPr lang="de-DE" altLang="de-DE" sz="2200" dirty="0"/>
              <a:t> lost </a:t>
            </a:r>
            <a:r>
              <a:rPr lang="de-DE" altLang="de-DE" sz="2200" dirty="0" err="1"/>
              <a:t>ette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suber</a:t>
            </a:r>
            <a:r>
              <a:rPr lang="de-DE" altLang="de-DE" sz="2200" dirty="0"/>
              <a:t>, </a:t>
            </a:r>
            <a:r>
              <a:rPr lang="de-DE" altLang="de-DE" sz="2200" dirty="0" err="1"/>
              <a:t>brastet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Alstra</a:t>
            </a:r>
            <a:r>
              <a:rPr lang="de-DE" altLang="de-DE" sz="2200" dirty="0"/>
              <a:t> geratet.</a:t>
            </a:r>
          </a:p>
        </p:txBody>
      </p:sp>
      <p:sp>
        <p:nvSpPr>
          <p:cNvPr id="28" name="Text Box 86">
            <a:extLst>
              <a:ext uri="{FF2B5EF4-FFF2-40B4-BE49-F238E27FC236}">
                <a16:creationId xmlns:a16="http://schemas.microsoft.com/office/drawing/2014/main" id="{0FC04E94-24D3-44E3-8357-468BC157E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44887" y="15701001"/>
            <a:ext cx="4349750" cy="68754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08730" tIns="268229" rIns="408730" bIns="191592"/>
          <a:lstStyle>
            <a:lvl1pPr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588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12738" indent="-311150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973138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296988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7541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113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6685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1257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ct val="30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None/>
            </a:pPr>
            <a:r>
              <a:rPr lang="de-DE" altLang="de-DE" sz="4200" b="1" dirty="0"/>
              <a:t>SDGs 42 </a:t>
            </a:r>
            <a:r>
              <a:rPr lang="de-DE" altLang="de-DE" sz="4200" b="1" dirty="0" err="1"/>
              <a:t>pt</a:t>
            </a:r>
            <a:r>
              <a:rPr lang="de-DE" altLang="de-DE" sz="4200" b="1" dirty="0"/>
              <a:t> </a:t>
            </a:r>
          </a:p>
          <a:p>
            <a:pPr lvl="1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None/>
            </a:pPr>
            <a:r>
              <a:rPr lang="de-DE" altLang="de-DE" sz="2200" dirty="0">
                <a:sym typeface="Wingdings" panose="05000000000000000000" pitchFamily="2" charset="2"/>
              </a:rPr>
              <a:t> </a:t>
            </a:r>
            <a:r>
              <a:rPr lang="de-DE" altLang="de-DE" sz="2200" dirty="0"/>
              <a:t>Nennung der SDGs </a:t>
            </a:r>
          </a:p>
          <a:p>
            <a:pPr lvl="1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None/>
            </a:pPr>
            <a:endParaRPr lang="de-DE" altLang="de-DE" sz="2200" dirty="0"/>
          </a:p>
          <a:p>
            <a:pPr lvl="1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None/>
            </a:pPr>
            <a:r>
              <a:rPr lang="de-DE" altLang="de-DE" sz="2200" dirty="0"/>
              <a:t>Copy 22 </a:t>
            </a:r>
            <a:r>
              <a:rPr lang="de-DE" altLang="de-DE" sz="2200" dirty="0" err="1"/>
              <a:t>pt</a:t>
            </a:r>
            <a:r>
              <a:rPr lang="de-DE" altLang="de-DE" sz="2200" dirty="0"/>
              <a:t> </a:t>
            </a:r>
          </a:p>
          <a:p>
            <a:pPr lvl="1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None/>
            </a:pPr>
            <a:endParaRPr lang="de-DE" altLang="de-DE" sz="2200" dirty="0"/>
          </a:p>
          <a:p>
            <a:pPr lvl="1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None/>
            </a:pPr>
            <a:r>
              <a:rPr lang="de-DE" altLang="de-DE" sz="2200" dirty="0" err="1"/>
              <a:t>Kisuali</a:t>
            </a:r>
            <a:r>
              <a:rPr lang="de-DE" altLang="de-DE" sz="2200" dirty="0"/>
              <a:t> </a:t>
            </a:r>
            <a:r>
              <a:rPr lang="de-DE" altLang="de-DE" sz="2200" dirty="0" err="1"/>
              <a:t>antux</a:t>
            </a:r>
            <a:r>
              <a:rPr lang="de-DE" altLang="de-DE" sz="2200" dirty="0"/>
              <a:t> e </a:t>
            </a:r>
            <a:r>
              <a:rPr lang="de-DE" altLang="de-DE" sz="2200" dirty="0" err="1"/>
              <a:t>weimi</a:t>
            </a:r>
            <a:r>
              <a:rPr lang="de-DE" altLang="de-DE" sz="2200" dirty="0"/>
              <a:t> </a:t>
            </a:r>
            <a:r>
              <a:rPr lang="de-DE" altLang="de-DE" sz="2200" dirty="0" err="1"/>
              <a:t>Kameran</a:t>
            </a:r>
            <a:r>
              <a:rPr lang="de-DE" altLang="de-DE" sz="2200" dirty="0"/>
              <a:t>. </a:t>
            </a:r>
            <a:r>
              <a:rPr lang="de-DE" altLang="de-DE" sz="2200" dirty="0" err="1"/>
              <a:t>Quol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damnarin</a:t>
            </a:r>
            <a:r>
              <a:rPr lang="de-DE" altLang="de-DE" sz="2200" dirty="0"/>
              <a:t> </a:t>
            </a:r>
            <a:r>
              <a:rPr lang="de-DE" altLang="de-DE" sz="2200" dirty="0" err="1"/>
              <a:t>Tropi</a:t>
            </a:r>
            <a:r>
              <a:rPr lang="de-DE" altLang="de-DE" sz="2200" dirty="0"/>
              <a:t> zu </a:t>
            </a:r>
            <a:r>
              <a:rPr lang="de-DE" altLang="de-DE" sz="2200" dirty="0" err="1"/>
              <a:t>klenne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perdi</a:t>
            </a:r>
            <a:r>
              <a:rPr lang="de-DE" altLang="de-DE" sz="2200" dirty="0"/>
              <a:t> </a:t>
            </a:r>
            <a:r>
              <a:rPr lang="de-DE" altLang="de-DE" sz="2200" dirty="0" err="1"/>
              <a:t>Utilira</a:t>
            </a:r>
            <a:r>
              <a:rPr lang="de-DE" altLang="de-DE" sz="2200" dirty="0"/>
              <a:t> </a:t>
            </a:r>
            <a:r>
              <a:rPr lang="de-DE" altLang="de-DE" sz="2200" dirty="0" err="1"/>
              <a:t>regau</a:t>
            </a:r>
            <a:r>
              <a:rPr lang="de-DE" altLang="de-DE" sz="2200" dirty="0"/>
              <a:t> </a:t>
            </a:r>
            <a:r>
              <a:rPr lang="de-DE" altLang="de-DE" sz="2200" dirty="0" err="1"/>
              <a:t>socht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mol</a:t>
            </a:r>
            <a:r>
              <a:rPr lang="de-DE" altLang="de-DE" sz="2200" dirty="0"/>
              <a:t> </a:t>
            </a:r>
            <a:r>
              <a:rPr lang="de-DE" altLang="de-DE" sz="2200" dirty="0" err="1"/>
              <a:t>sunt</a:t>
            </a:r>
            <a:r>
              <a:rPr lang="de-DE" altLang="de-DE" sz="2200" dirty="0"/>
              <a:t>. </a:t>
            </a:r>
          </a:p>
          <a:p>
            <a:pPr lvl="1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None/>
            </a:pPr>
            <a:endParaRPr lang="de-DE" altLang="de-DE" sz="2200" dirty="0"/>
          </a:p>
          <a:p>
            <a:pPr lvl="1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None/>
            </a:pPr>
            <a:r>
              <a:rPr lang="de-DE" altLang="de-DE" sz="2200" dirty="0"/>
              <a:t>Her </a:t>
            </a:r>
            <a:r>
              <a:rPr lang="de-DE" altLang="de-DE" sz="2200" dirty="0" err="1"/>
              <a:t>mitant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dur</a:t>
            </a:r>
            <a:r>
              <a:rPr lang="de-DE" altLang="de-DE" sz="2200" dirty="0"/>
              <a:t> </a:t>
            </a:r>
            <a:r>
              <a:rPr lang="de-DE" altLang="de-DE" sz="2200" dirty="0" err="1"/>
              <a:t>Wolche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to</a:t>
            </a:r>
            <a:r>
              <a:rPr lang="de-DE" altLang="de-DE" sz="2200" dirty="0"/>
              <a:t> </a:t>
            </a:r>
            <a:r>
              <a:rPr lang="de-DE" altLang="de-DE" sz="2200" dirty="0" err="1"/>
              <a:t>illemit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drusi</a:t>
            </a:r>
            <a:r>
              <a:rPr lang="de-DE" altLang="de-DE" sz="2200" dirty="0"/>
              <a:t> </a:t>
            </a:r>
            <a:r>
              <a:rPr lang="de-DE" altLang="de-DE" sz="2200" dirty="0" err="1"/>
              <a:t>puzen</a:t>
            </a:r>
            <a:r>
              <a:rPr lang="de-DE" altLang="de-DE" sz="2200" dirty="0"/>
              <a:t>, um </a:t>
            </a:r>
            <a:r>
              <a:rPr lang="de-DE" altLang="de-DE" sz="2200" dirty="0" err="1"/>
              <a:t>brackl</a:t>
            </a:r>
            <a:r>
              <a:rPr lang="de-DE" altLang="de-DE" sz="2200" dirty="0"/>
              <a:t> </a:t>
            </a:r>
            <a:r>
              <a:rPr lang="de-DE" altLang="de-DE" sz="2200" dirty="0" err="1"/>
              <a:t>jaun</a:t>
            </a:r>
            <a:r>
              <a:rPr lang="de-DE" altLang="de-DE" sz="2200" dirty="0"/>
              <a:t> </a:t>
            </a:r>
            <a:r>
              <a:rPr lang="de-DE" altLang="de-DE" sz="2200" dirty="0" err="1"/>
              <a:t>utten</a:t>
            </a:r>
            <a:r>
              <a:rPr lang="de-DE" altLang="de-DE" sz="2200" dirty="0"/>
              <a:t>. </a:t>
            </a:r>
          </a:p>
        </p:txBody>
      </p:sp>
      <p:sp>
        <p:nvSpPr>
          <p:cNvPr id="29" name="Text Box 87">
            <a:extLst>
              <a:ext uri="{FF2B5EF4-FFF2-40B4-BE49-F238E27FC236}">
                <a16:creationId xmlns:a16="http://schemas.microsoft.com/office/drawing/2014/main" id="{4E1AE690-12C9-4263-AE3A-0FBB232497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575" y="8227760"/>
            <a:ext cx="19794538" cy="69484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08730" tIns="268229" rIns="408730" bIns="191592"/>
          <a:lstStyle>
            <a:lvl1pPr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588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12738" indent="-311150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973138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296988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7541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113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6685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1257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ct val="30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None/>
            </a:pPr>
            <a:r>
              <a:rPr lang="de-DE" altLang="de-DE" sz="4200" b="1" dirty="0"/>
              <a:t>Inhalt der Lehrveranstaltung 42 </a:t>
            </a:r>
            <a:r>
              <a:rPr lang="de-DE" altLang="de-DE" sz="4200" b="1" dirty="0" err="1"/>
              <a:t>pt</a:t>
            </a:r>
            <a:endParaRPr lang="de-DE" altLang="de-DE" sz="4200" b="1" dirty="0"/>
          </a:p>
          <a:p>
            <a:pPr lvl="1">
              <a:lnSpc>
                <a:spcPct val="110000"/>
              </a:lnSpc>
              <a:buClr>
                <a:schemeClr val="tx1"/>
              </a:buClr>
              <a:buSzPct val="100000"/>
            </a:pPr>
            <a:r>
              <a:rPr lang="de-DE" altLang="de-DE" sz="2200" dirty="0">
                <a:sym typeface="Wingdings" panose="05000000000000000000" pitchFamily="2" charset="2"/>
              </a:rPr>
              <a:t> Worum geht es? Inhalt, Ziele, Ablauf </a:t>
            </a:r>
            <a:r>
              <a:rPr lang="de-DE" altLang="de-DE" sz="2200" dirty="0"/>
              <a:t>22 </a:t>
            </a:r>
            <a:r>
              <a:rPr lang="de-DE" altLang="de-DE" sz="2200" dirty="0" err="1"/>
              <a:t>pt</a:t>
            </a:r>
            <a:r>
              <a:rPr lang="de-DE" altLang="de-DE" sz="2200" dirty="0"/>
              <a:t> </a:t>
            </a:r>
          </a:p>
          <a:p>
            <a:pPr lvl="1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None/>
            </a:pPr>
            <a:r>
              <a:rPr lang="de-DE" altLang="de-DE" sz="2200" dirty="0" err="1"/>
              <a:t>Kisuali</a:t>
            </a:r>
            <a:r>
              <a:rPr lang="de-DE" altLang="de-DE" sz="2200" dirty="0"/>
              <a:t> </a:t>
            </a:r>
            <a:r>
              <a:rPr lang="de-DE" altLang="de-DE" sz="2200" dirty="0" err="1"/>
              <a:t>antux</a:t>
            </a:r>
            <a:r>
              <a:rPr lang="de-DE" altLang="de-DE" sz="2200" dirty="0"/>
              <a:t> e </a:t>
            </a:r>
            <a:r>
              <a:rPr lang="de-DE" altLang="de-DE" sz="2200" dirty="0" err="1"/>
              <a:t>weimi</a:t>
            </a:r>
            <a:r>
              <a:rPr lang="de-DE" altLang="de-DE" sz="2200" dirty="0"/>
              <a:t> </a:t>
            </a:r>
            <a:r>
              <a:rPr lang="de-DE" altLang="de-DE" sz="2200" dirty="0" err="1"/>
              <a:t>Kameran</a:t>
            </a:r>
            <a:r>
              <a:rPr lang="de-DE" altLang="de-DE" sz="2200" dirty="0"/>
              <a:t>. </a:t>
            </a:r>
            <a:r>
              <a:rPr lang="de-DE" altLang="de-DE" sz="2200" dirty="0" err="1"/>
              <a:t>Quol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damnarin</a:t>
            </a:r>
            <a:r>
              <a:rPr lang="de-DE" altLang="de-DE" sz="2200" dirty="0"/>
              <a:t> </a:t>
            </a:r>
            <a:r>
              <a:rPr lang="de-DE" altLang="de-DE" sz="2200" dirty="0" err="1"/>
              <a:t>Tropi</a:t>
            </a:r>
            <a:r>
              <a:rPr lang="de-DE" altLang="de-DE" sz="2200" dirty="0"/>
              <a:t> zu </a:t>
            </a:r>
            <a:r>
              <a:rPr lang="de-DE" altLang="de-DE" sz="2200" dirty="0" err="1"/>
              <a:t>klenne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perdi</a:t>
            </a:r>
            <a:r>
              <a:rPr lang="de-DE" altLang="de-DE" sz="2200" dirty="0"/>
              <a:t> </a:t>
            </a:r>
            <a:r>
              <a:rPr lang="de-DE" altLang="de-DE" sz="2200" dirty="0" err="1"/>
              <a:t>Utilira</a:t>
            </a:r>
            <a:r>
              <a:rPr lang="de-DE" altLang="de-DE" sz="2200" dirty="0"/>
              <a:t> </a:t>
            </a:r>
            <a:r>
              <a:rPr lang="de-DE" altLang="de-DE" sz="2200" dirty="0" err="1"/>
              <a:t>regau</a:t>
            </a:r>
            <a:r>
              <a:rPr lang="de-DE" altLang="de-DE" sz="2200" dirty="0"/>
              <a:t> </a:t>
            </a:r>
            <a:r>
              <a:rPr lang="de-DE" altLang="de-DE" sz="2200" dirty="0" err="1"/>
              <a:t>socht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mol</a:t>
            </a:r>
            <a:r>
              <a:rPr lang="de-DE" altLang="de-DE" sz="2200" dirty="0"/>
              <a:t> </a:t>
            </a:r>
            <a:r>
              <a:rPr lang="de-DE" altLang="de-DE" sz="2200" dirty="0" err="1"/>
              <a:t>sunt</a:t>
            </a:r>
            <a:r>
              <a:rPr lang="de-DE" altLang="de-DE" sz="2200" dirty="0"/>
              <a:t>. </a:t>
            </a:r>
            <a:r>
              <a:rPr lang="de-DE" altLang="de-DE" sz="2200" dirty="0" err="1"/>
              <a:t>Kisuali</a:t>
            </a:r>
            <a:r>
              <a:rPr lang="de-DE" altLang="de-DE" sz="2200" dirty="0"/>
              <a:t> </a:t>
            </a:r>
            <a:r>
              <a:rPr lang="de-DE" altLang="de-DE" sz="2200" dirty="0" err="1"/>
              <a:t>antux</a:t>
            </a:r>
            <a:r>
              <a:rPr lang="de-DE" altLang="de-DE" sz="2200" dirty="0"/>
              <a:t> e </a:t>
            </a:r>
            <a:r>
              <a:rPr lang="de-DE" altLang="de-DE" sz="2200" dirty="0" err="1"/>
              <a:t>weimi</a:t>
            </a:r>
            <a:r>
              <a:rPr lang="de-DE" altLang="de-DE" sz="2200" dirty="0"/>
              <a:t> </a:t>
            </a:r>
            <a:r>
              <a:rPr lang="de-DE" altLang="de-DE" sz="2200" dirty="0" err="1"/>
              <a:t>Kameran</a:t>
            </a:r>
            <a:r>
              <a:rPr lang="de-DE" altLang="de-DE" sz="2200" dirty="0"/>
              <a:t> </a:t>
            </a:r>
            <a:r>
              <a:rPr lang="de-DE" altLang="de-DE" sz="2200" dirty="0" err="1"/>
              <a:t>Quol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damnarin</a:t>
            </a:r>
            <a:r>
              <a:rPr lang="de-DE" altLang="de-DE" sz="2200" dirty="0"/>
              <a:t> </a:t>
            </a:r>
            <a:r>
              <a:rPr lang="de-DE" altLang="de-DE" sz="2200" dirty="0" err="1"/>
              <a:t>Tropi</a:t>
            </a:r>
            <a:r>
              <a:rPr lang="de-DE" altLang="de-DE" sz="2200" dirty="0"/>
              <a:t> zu </a:t>
            </a:r>
            <a:r>
              <a:rPr lang="de-DE" altLang="de-DE" sz="2200" dirty="0" err="1"/>
              <a:t>klenne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perdi</a:t>
            </a:r>
            <a:r>
              <a:rPr lang="de-DE" altLang="de-DE" sz="2200" dirty="0"/>
              <a:t> </a:t>
            </a:r>
            <a:r>
              <a:rPr lang="de-DE" altLang="de-DE" sz="2200" dirty="0" err="1"/>
              <a:t>Utilira</a:t>
            </a:r>
            <a:r>
              <a:rPr lang="de-DE" altLang="de-DE" sz="2200" dirty="0"/>
              <a:t> </a:t>
            </a:r>
            <a:r>
              <a:rPr lang="de-DE" altLang="de-DE" sz="2200" dirty="0" err="1"/>
              <a:t>regau</a:t>
            </a:r>
            <a:r>
              <a:rPr lang="de-DE" altLang="de-DE" sz="2200" dirty="0"/>
              <a:t> </a:t>
            </a:r>
            <a:r>
              <a:rPr lang="de-DE" altLang="de-DE" sz="2200" dirty="0" err="1"/>
              <a:t>socht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mol</a:t>
            </a:r>
            <a:r>
              <a:rPr lang="de-DE" altLang="de-DE" sz="2200" dirty="0"/>
              <a:t> </a:t>
            </a:r>
            <a:r>
              <a:rPr lang="de-DE" altLang="de-DE" sz="2200" dirty="0" err="1"/>
              <a:t>sunt</a:t>
            </a:r>
            <a:r>
              <a:rPr lang="de-DE" altLang="de-DE" sz="2200" dirty="0"/>
              <a:t>. Her </a:t>
            </a:r>
            <a:r>
              <a:rPr lang="de-DE" altLang="de-DE" sz="2200" dirty="0" err="1"/>
              <a:t>mitant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dur</a:t>
            </a:r>
            <a:r>
              <a:rPr lang="de-DE" altLang="de-DE" sz="2200" dirty="0"/>
              <a:t> </a:t>
            </a:r>
            <a:r>
              <a:rPr lang="de-DE" altLang="de-DE" sz="2200" dirty="0" err="1"/>
              <a:t>Wolche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to</a:t>
            </a:r>
            <a:r>
              <a:rPr lang="de-DE" altLang="de-DE" sz="2200" dirty="0"/>
              <a:t> </a:t>
            </a:r>
            <a:r>
              <a:rPr lang="de-DE" altLang="de-DE" sz="2200" dirty="0" err="1"/>
              <a:t>illemit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drusi</a:t>
            </a:r>
            <a:r>
              <a:rPr lang="de-DE" altLang="de-DE" sz="2200" dirty="0"/>
              <a:t> </a:t>
            </a:r>
            <a:r>
              <a:rPr lang="de-DE" altLang="de-DE" sz="2200" dirty="0" err="1"/>
              <a:t>puzen</a:t>
            </a:r>
            <a:r>
              <a:rPr lang="de-DE" altLang="de-DE" sz="2200" dirty="0"/>
              <a:t>, um </a:t>
            </a:r>
            <a:r>
              <a:rPr lang="de-DE" altLang="de-DE" sz="2200" dirty="0" err="1"/>
              <a:t>brackl</a:t>
            </a:r>
            <a:r>
              <a:rPr lang="de-DE" altLang="de-DE" sz="2200" dirty="0"/>
              <a:t> </a:t>
            </a:r>
            <a:r>
              <a:rPr lang="de-DE" altLang="de-DE" sz="2200" dirty="0" err="1"/>
              <a:t>jaun</a:t>
            </a:r>
            <a:r>
              <a:rPr lang="de-DE" altLang="de-DE" sz="2200" dirty="0"/>
              <a:t> </a:t>
            </a:r>
            <a:r>
              <a:rPr lang="de-DE" altLang="de-DE" sz="2200" dirty="0" err="1"/>
              <a:t>utten</a:t>
            </a:r>
            <a:r>
              <a:rPr lang="de-DE" altLang="de-DE" sz="2200" dirty="0"/>
              <a:t>. </a:t>
            </a:r>
            <a:r>
              <a:rPr lang="de-DE" altLang="de-DE" sz="2200" dirty="0" err="1"/>
              <a:t>Rumber</a:t>
            </a:r>
            <a:r>
              <a:rPr lang="de-DE" altLang="de-DE" sz="2200" dirty="0"/>
              <a:t> </a:t>
            </a:r>
            <a:r>
              <a:rPr lang="de-DE" altLang="de-DE" sz="2200" dirty="0" err="1"/>
              <a:t>olst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gumme</a:t>
            </a:r>
            <a:r>
              <a:rPr lang="de-DE" altLang="de-DE" sz="2200" dirty="0"/>
              <a:t> Placke on </a:t>
            </a:r>
            <a:r>
              <a:rPr lang="de-DE" altLang="de-DE" sz="2200" dirty="0" err="1"/>
              <a:t>ofen</a:t>
            </a:r>
            <a:r>
              <a:rPr lang="de-DE" altLang="de-DE" sz="2200" dirty="0"/>
              <a:t> </a:t>
            </a:r>
            <a:r>
              <a:rPr lang="de-DE" altLang="de-DE" sz="2200" dirty="0" err="1"/>
              <a:t>heiritate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us</a:t>
            </a:r>
            <a:r>
              <a:rPr lang="de-DE" altLang="de-DE" sz="2200" dirty="0"/>
              <a:t>. </a:t>
            </a:r>
            <a:r>
              <a:rPr lang="de-DE" altLang="de-DE" sz="2200" dirty="0" err="1"/>
              <a:t>Janera</a:t>
            </a:r>
            <a:r>
              <a:rPr lang="de-DE" altLang="de-DE" sz="2200" dirty="0"/>
              <a:t> als </a:t>
            </a:r>
            <a:r>
              <a:rPr lang="de-DE" altLang="de-DE" sz="2200" dirty="0" err="1"/>
              <a:t>Gastuv</a:t>
            </a:r>
            <a:r>
              <a:rPr lang="de-DE" altLang="de-DE" sz="2200" dirty="0"/>
              <a:t> lost </a:t>
            </a:r>
            <a:r>
              <a:rPr lang="de-DE" altLang="de-DE" sz="2200" dirty="0" err="1"/>
              <a:t>ette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suber</a:t>
            </a:r>
            <a:r>
              <a:rPr lang="de-DE" altLang="de-DE" sz="2200" dirty="0"/>
              <a:t>, </a:t>
            </a:r>
            <a:r>
              <a:rPr lang="de-DE" altLang="de-DE" sz="2200" dirty="0" err="1"/>
              <a:t>brastet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Alstra</a:t>
            </a:r>
            <a:r>
              <a:rPr lang="de-DE" altLang="de-DE" sz="2200" dirty="0"/>
              <a:t> geratet.</a:t>
            </a:r>
          </a:p>
          <a:p>
            <a:pPr lvl="1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None/>
            </a:pPr>
            <a:r>
              <a:rPr lang="de-DE" altLang="de-DE" sz="2200" dirty="0"/>
              <a:t>Her </a:t>
            </a:r>
            <a:r>
              <a:rPr lang="de-DE" altLang="de-DE" sz="2200" dirty="0" err="1"/>
              <a:t>mitant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dur</a:t>
            </a:r>
            <a:r>
              <a:rPr lang="de-DE" altLang="de-DE" sz="2200" dirty="0"/>
              <a:t> </a:t>
            </a:r>
            <a:r>
              <a:rPr lang="de-DE" altLang="de-DE" sz="2200" dirty="0" err="1"/>
              <a:t>Wolche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to</a:t>
            </a:r>
            <a:r>
              <a:rPr lang="de-DE" altLang="de-DE" sz="2200" dirty="0"/>
              <a:t> </a:t>
            </a:r>
            <a:r>
              <a:rPr lang="de-DE" altLang="de-DE" sz="2200" dirty="0" err="1"/>
              <a:t>illemit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drusi</a:t>
            </a:r>
            <a:r>
              <a:rPr lang="de-DE" altLang="de-DE" sz="2200" dirty="0"/>
              <a:t> </a:t>
            </a:r>
            <a:r>
              <a:rPr lang="de-DE" altLang="de-DE" sz="2200" dirty="0" err="1"/>
              <a:t>puzen</a:t>
            </a:r>
            <a:r>
              <a:rPr lang="de-DE" altLang="de-DE" sz="2200" dirty="0"/>
              <a:t>, um </a:t>
            </a:r>
            <a:r>
              <a:rPr lang="de-DE" altLang="de-DE" sz="2200" dirty="0" err="1"/>
              <a:t>brackl</a:t>
            </a:r>
            <a:r>
              <a:rPr lang="de-DE" altLang="de-DE" sz="2200" dirty="0"/>
              <a:t> </a:t>
            </a:r>
            <a:r>
              <a:rPr lang="de-DE" altLang="de-DE" sz="2200" dirty="0" err="1"/>
              <a:t>jaun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damnarin</a:t>
            </a:r>
            <a:r>
              <a:rPr lang="de-DE" altLang="de-DE" sz="2200" dirty="0"/>
              <a:t> </a:t>
            </a:r>
            <a:r>
              <a:rPr lang="de-DE" altLang="de-DE" sz="2200" dirty="0" err="1"/>
              <a:t>Tropi</a:t>
            </a:r>
            <a:r>
              <a:rPr lang="de-DE" altLang="de-DE" sz="2200" dirty="0"/>
              <a:t> zu </a:t>
            </a:r>
            <a:r>
              <a:rPr lang="de-DE" altLang="de-DE" sz="2200" dirty="0" err="1"/>
              <a:t>klenne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perdi</a:t>
            </a:r>
            <a:r>
              <a:rPr lang="de-DE" altLang="de-DE" sz="2200" dirty="0"/>
              <a:t> </a:t>
            </a:r>
            <a:r>
              <a:rPr lang="de-DE" altLang="de-DE" sz="2200" dirty="0" err="1"/>
              <a:t>Utilira</a:t>
            </a:r>
            <a:r>
              <a:rPr lang="de-DE" altLang="de-DE" sz="2200" dirty="0"/>
              <a:t> </a:t>
            </a:r>
            <a:r>
              <a:rPr lang="de-DE" altLang="de-DE" sz="2200" dirty="0" err="1"/>
              <a:t>regau</a:t>
            </a:r>
            <a:r>
              <a:rPr lang="de-DE" altLang="de-DE" sz="2200" dirty="0"/>
              <a:t> </a:t>
            </a:r>
            <a:r>
              <a:rPr lang="de-DE" altLang="de-DE" sz="2200" dirty="0" err="1"/>
              <a:t>socht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mol</a:t>
            </a:r>
            <a:r>
              <a:rPr lang="de-DE" altLang="de-DE" sz="2200" dirty="0"/>
              <a:t> </a:t>
            </a:r>
            <a:r>
              <a:rPr lang="de-DE" altLang="de-DE" sz="2200" dirty="0" err="1"/>
              <a:t>sunt</a:t>
            </a:r>
            <a:r>
              <a:rPr lang="de-DE" altLang="de-DE" sz="2200" dirty="0"/>
              <a:t>. Her </a:t>
            </a:r>
            <a:r>
              <a:rPr lang="de-DE" altLang="de-DE" sz="2200" dirty="0" err="1"/>
              <a:t>mitant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dur</a:t>
            </a:r>
            <a:r>
              <a:rPr lang="de-DE" altLang="de-DE" sz="2200" dirty="0"/>
              <a:t> </a:t>
            </a:r>
            <a:r>
              <a:rPr lang="de-DE" altLang="de-DE" sz="2200" dirty="0" err="1"/>
              <a:t>Wolche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to</a:t>
            </a:r>
            <a:r>
              <a:rPr lang="de-DE" altLang="de-DE" sz="2200" dirty="0"/>
              <a:t> </a:t>
            </a:r>
            <a:r>
              <a:rPr lang="de-DE" altLang="de-DE" sz="2200" dirty="0" err="1"/>
              <a:t>illemit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drusi</a:t>
            </a:r>
            <a:r>
              <a:rPr lang="de-DE" altLang="de-DE" sz="2200" dirty="0"/>
              <a:t> </a:t>
            </a:r>
            <a:r>
              <a:rPr lang="de-DE" altLang="de-DE" sz="2200" dirty="0" err="1"/>
              <a:t>puzen</a:t>
            </a:r>
            <a:r>
              <a:rPr lang="de-DE" altLang="de-DE" sz="2200" dirty="0"/>
              <a:t>, um </a:t>
            </a:r>
            <a:r>
              <a:rPr lang="de-DE" altLang="de-DE" sz="2200" dirty="0" err="1"/>
              <a:t>brackl</a:t>
            </a:r>
            <a:r>
              <a:rPr lang="de-DE" altLang="de-DE" sz="2200" dirty="0"/>
              <a:t> </a:t>
            </a:r>
            <a:r>
              <a:rPr lang="de-DE" altLang="de-DE" sz="2200" dirty="0" err="1"/>
              <a:t>jaun</a:t>
            </a:r>
            <a:r>
              <a:rPr lang="de-DE" altLang="de-DE" sz="2200" dirty="0"/>
              <a:t> </a:t>
            </a:r>
            <a:r>
              <a:rPr lang="de-DE" altLang="de-DE" sz="2200" dirty="0" err="1"/>
              <a:t>utten</a:t>
            </a:r>
            <a:r>
              <a:rPr lang="de-DE" altLang="de-DE" sz="2200" dirty="0"/>
              <a:t>. </a:t>
            </a:r>
            <a:r>
              <a:rPr lang="de-DE" altLang="de-DE" sz="2200" dirty="0" err="1"/>
              <a:t>Rumber</a:t>
            </a:r>
            <a:r>
              <a:rPr lang="de-DE" altLang="de-DE" sz="2200" dirty="0"/>
              <a:t> </a:t>
            </a:r>
            <a:r>
              <a:rPr lang="de-DE" altLang="de-DE" sz="2200" dirty="0" err="1"/>
              <a:t>olst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gumme</a:t>
            </a:r>
            <a:r>
              <a:rPr lang="de-DE" altLang="de-DE" sz="2200" dirty="0"/>
              <a:t> Placke on </a:t>
            </a:r>
            <a:r>
              <a:rPr lang="de-DE" altLang="de-DE" sz="2200" dirty="0" err="1"/>
              <a:t>ofen</a:t>
            </a:r>
            <a:r>
              <a:rPr lang="de-DE" altLang="de-DE" sz="2200" dirty="0"/>
              <a:t> </a:t>
            </a:r>
            <a:r>
              <a:rPr lang="de-DE" altLang="de-DE" sz="2200" dirty="0" err="1"/>
              <a:t>heiritate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us</a:t>
            </a:r>
            <a:r>
              <a:rPr lang="de-DE" altLang="de-DE" sz="2200" dirty="0"/>
              <a:t>. </a:t>
            </a:r>
            <a:r>
              <a:rPr lang="de-DE" altLang="de-DE" sz="2200" dirty="0" err="1"/>
              <a:t>Janera</a:t>
            </a:r>
            <a:r>
              <a:rPr lang="de-DE" altLang="de-DE" sz="2200" dirty="0"/>
              <a:t> als </a:t>
            </a:r>
            <a:r>
              <a:rPr lang="de-DE" altLang="de-DE" sz="2200" dirty="0" err="1"/>
              <a:t>Gastuv</a:t>
            </a:r>
            <a:r>
              <a:rPr lang="de-DE" altLang="de-DE" sz="2200" dirty="0"/>
              <a:t> lost </a:t>
            </a:r>
            <a:r>
              <a:rPr lang="de-DE" altLang="de-DE" sz="2200" dirty="0" err="1"/>
              <a:t>ette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suber</a:t>
            </a:r>
            <a:r>
              <a:rPr lang="de-DE" altLang="de-DE" sz="2200" dirty="0"/>
              <a:t>, </a:t>
            </a:r>
            <a:r>
              <a:rPr lang="de-DE" altLang="de-DE" sz="2200" dirty="0" err="1"/>
              <a:t>brastet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Alstra</a:t>
            </a:r>
            <a:r>
              <a:rPr lang="de-DE" altLang="de-DE" sz="2200" dirty="0"/>
              <a:t>  </a:t>
            </a:r>
            <a:r>
              <a:rPr lang="de-DE" altLang="de-DE" sz="2200" dirty="0" err="1"/>
              <a:t>utten</a:t>
            </a:r>
            <a:r>
              <a:rPr lang="de-DE" altLang="de-DE" sz="2200" dirty="0"/>
              <a:t>. </a:t>
            </a:r>
          </a:p>
        </p:txBody>
      </p:sp>
      <p:sp>
        <p:nvSpPr>
          <p:cNvPr id="30" name="Text Box 80">
            <a:extLst>
              <a:ext uri="{FF2B5EF4-FFF2-40B4-BE49-F238E27FC236}">
                <a16:creationId xmlns:a16="http://schemas.microsoft.com/office/drawing/2014/main" id="{72BA5C5D-793F-4A82-B995-1F73511084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75" y="4371636"/>
            <a:ext cx="19794538" cy="3421062"/>
          </a:xfrm>
          <a:prstGeom prst="rect">
            <a:avLst/>
          </a:prstGeom>
          <a:solidFill>
            <a:srgbClr val="708C2B"/>
          </a:solidFill>
          <a:ln>
            <a:noFill/>
          </a:ln>
          <a:effectLst/>
        </p:spPr>
        <p:txBody>
          <a:bodyPr lIns="408730" tIns="217138" rIns="408730" bIns="63864"/>
          <a:lstStyle>
            <a:lvl1pPr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23850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9288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973138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296988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7541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113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6685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1257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2000"/>
              </a:lnSpc>
              <a:spcBef>
                <a:spcPct val="50000"/>
              </a:spcBef>
              <a:spcAft>
                <a:spcPct val="10000"/>
              </a:spcAft>
            </a:pPr>
            <a:r>
              <a:rPr lang="de-DE" altLang="de-DE" sz="8500" b="1" dirty="0">
                <a:solidFill>
                  <a:schemeClr val="bg1"/>
                </a:solidFill>
              </a:rPr>
              <a:t>Titel der Lehrveranstaltung 85 </a:t>
            </a:r>
            <a:r>
              <a:rPr lang="de-DE" altLang="de-DE" sz="8500" b="1" dirty="0" err="1">
                <a:solidFill>
                  <a:schemeClr val="bg1"/>
                </a:solidFill>
              </a:rPr>
              <a:t>pt</a:t>
            </a:r>
            <a:endParaRPr lang="de-DE" altLang="de-DE" sz="8500" b="1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r>
              <a:rPr lang="de-DE" altLang="de-DE" sz="2500" b="1" dirty="0">
                <a:solidFill>
                  <a:schemeClr val="bg1"/>
                </a:solidFill>
              </a:rPr>
              <a:t>Mitwirkende 25 </a:t>
            </a:r>
            <a:r>
              <a:rPr lang="de-DE" altLang="de-DE" sz="2500" b="1" dirty="0" err="1">
                <a:solidFill>
                  <a:schemeClr val="bg1"/>
                </a:solidFill>
              </a:rPr>
              <a:t>pt</a:t>
            </a:r>
            <a:r>
              <a:rPr lang="de-DE" altLang="de-DE" sz="2500" b="1" dirty="0">
                <a:solidFill>
                  <a:schemeClr val="bg1"/>
                </a:solidFill>
              </a:rPr>
              <a:t> fett</a:t>
            </a:r>
          </a:p>
          <a:p>
            <a:pPr>
              <a:lnSpc>
                <a:spcPct val="110000"/>
              </a:lnSpc>
            </a:pPr>
            <a:r>
              <a:rPr lang="de-DE" altLang="de-DE" sz="2500" b="1" dirty="0">
                <a:solidFill>
                  <a:schemeClr val="bg1"/>
                </a:solidFill>
              </a:rPr>
              <a:t>Name der Einrichtung / des Instituts | Technische Universität Braunschweig </a:t>
            </a:r>
          </a:p>
          <a:p>
            <a:pPr>
              <a:lnSpc>
                <a:spcPct val="110000"/>
              </a:lnSpc>
            </a:pPr>
            <a:r>
              <a:rPr lang="de-DE" altLang="de-DE" sz="2500" dirty="0">
                <a:solidFill>
                  <a:schemeClr val="bg1"/>
                </a:solidFill>
              </a:rPr>
              <a:t>namen@tu-braunschweig.de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-17463" y="0"/>
            <a:ext cx="21404263" cy="27495500"/>
          </a:xfrm>
          <a:prstGeom prst="rect">
            <a:avLst/>
          </a:prstGeom>
          <a:solidFill>
            <a:srgbClr val="F4B270"/>
          </a:solidFill>
          <a:ln>
            <a:noFill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5208" name="Text Box 88"/>
          <p:cNvSpPr txBox="1">
            <a:spLocks noChangeArrowheads="1"/>
          </p:cNvSpPr>
          <p:nvPr/>
        </p:nvSpPr>
        <p:spPr bwMode="auto">
          <a:xfrm>
            <a:off x="790575" y="776288"/>
            <a:ext cx="19794538" cy="3421062"/>
          </a:xfrm>
          <a:prstGeom prst="rect">
            <a:avLst/>
          </a:prstGeom>
          <a:solidFill>
            <a:srgbClr val="EE8216"/>
          </a:solidFill>
          <a:ln>
            <a:noFill/>
          </a:ln>
          <a:effectLst/>
        </p:spPr>
        <p:txBody>
          <a:bodyPr lIns="408730" tIns="217138" rIns="408730" bIns="63864"/>
          <a:lstStyle>
            <a:lvl1pPr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23850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9288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973138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296988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7541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113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6685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1257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3000"/>
              </a:lnSpc>
              <a:spcBef>
                <a:spcPct val="50000"/>
              </a:spcBef>
              <a:spcAft>
                <a:spcPct val="10000"/>
              </a:spcAft>
            </a:pPr>
            <a:r>
              <a:rPr lang="de-DE" altLang="de-DE" sz="6300" b="1">
                <a:solidFill>
                  <a:schemeClr val="bg1"/>
                </a:solidFill>
              </a:rPr>
              <a:t>Headline 63 pt</a:t>
            </a:r>
          </a:p>
          <a:p>
            <a:pPr>
              <a:lnSpc>
                <a:spcPct val="110000"/>
              </a:lnSpc>
            </a:pPr>
            <a:r>
              <a:rPr lang="de-DE" altLang="de-DE" sz="2500" b="1">
                <a:solidFill>
                  <a:schemeClr val="bg1"/>
                </a:solidFill>
              </a:rPr>
              <a:t>Autoren 25 pt fett</a:t>
            </a:r>
          </a:p>
          <a:p>
            <a:pPr>
              <a:lnSpc>
                <a:spcPct val="110000"/>
              </a:lnSpc>
            </a:pPr>
            <a:r>
              <a:rPr lang="de-DE" altLang="de-DE" sz="2500" b="1">
                <a:solidFill>
                  <a:schemeClr val="bg1"/>
                </a:solidFill>
              </a:rPr>
              <a:t>Technische Universität Braunschweig | Institutsname/zentrale Einrichtung </a:t>
            </a:r>
          </a:p>
          <a:p>
            <a:pPr>
              <a:lnSpc>
                <a:spcPct val="110000"/>
              </a:lnSpc>
            </a:pPr>
            <a:r>
              <a:rPr lang="de-DE" altLang="de-DE" sz="2500">
                <a:solidFill>
                  <a:schemeClr val="bg1"/>
                </a:solidFill>
              </a:rPr>
              <a:t>name@tu-braunschweig.de | Telefon +49 (0) 531 391-1234</a:t>
            </a:r>
          </a:p>
        </p:txBody>
      </p:sp>
      <p:sp>
        <p:nvSpPr>
          <p:cNvPr id="5211" name="Text Box 91"/>
          <p:cNvSpPr txBox="1">
            <a:spLocks noChangeArrowheads="1"/>
          </p:cNvSpPr>
          <p:nvPr/>
        </p:nvSpPr>
        <p:spPr bwMode="auto">
          <a:xfrm>
            <a:off x="792163" y="12600795"/>
            <a:ext cx="15047912" cy="6870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08730" tIns="268229" rIns="408730" bIns="191592"/>
          <a:lstStyle>
            <a:lvl1pPr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588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12738" indent="-311150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973138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296988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7541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113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6685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1257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ct val="30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None/>
            </a:pPr>
            <a:r>
              <a:rPr lang="de-DE" altLang="de-DE" sz="4200" b="1"/>
              <a:t>Headline 42 pt</a:t>
            </a:r>
          </a:p>
          <a:p>
            <a:pPr lvl="2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■"/>
            </a:pPr>
            <a:r>
              <a:rPr lang="de-DE" altLang="de-DE" sz="2200"/>
              <a:t>Copy Aufzählung 22 pt</a:t>
            </a:r>
          </a:p>
          <a:p>
            <a:pPr lvl="2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■"/>
            </a:pPr>
            <a:r>
              <a:rPr lang="de-DE" altLang="de-DE" sz="2200"/>
              <a:t>Quol damnarin Tropi zu klenne perdi Utilira regau socht mol sunt. </a:t>
            </a:r>
          </a:p>
          <a:p>
            <a:pPr lvl="2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■"/>
            </a:pPr>
            <a:r>
              <a:rPr lang="de-DE" altLang="de-DE" sz="2200"/>
              <a:t>Her mitant dur Wolche to illemit drusi puzen, um brackl jaun utten. Rumber olst gumme Placke on ofen heiritate us. </a:t>
            </a:r>
          </a:p>
          <a:p>
            <a:pPr lvl="2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■"/>
            </a:pPr>
            <a:r>
              <a:rPr lang="de-DE" altLang="de-DE" sz="2200"/>
              <a:t>Janera als Gastuv lost ette suber, brastet Alstra geratet.</a:t>
            </a:r>
          </a:p>
        </p:txBody>
      </p:sp>
      <p:sp>
        <p:nvSpPr>
          <p:cNvPr id="5212" name="Text Box 92"/>
          <p:cNvSpPr txBox="1">
            <a:spLocks noChangeArrowheads="1"/>
          </p:cNvSpPr>
          <p:nvPr/>
        </p:nvSpPr>
        <p:spPr bwMode="auto">
          <a:xfrm>
            <a:off x="16235363" y="12596033"/>
            <a:ext cx="4349750" cy="68754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08730" tIns="268229" rIns="408730" bIns="191592"/>
          <a:lstStyle>
            <a:lvl1pPr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588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12738" indent="-311150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973138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296988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7541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113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6685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1257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ct val="30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None/>
            </a:pPr>
            <a:r>
              <a:rPr lang="de-DE" altLang="de-DE" sz="4200" b="1"/>
              <a:t>Headline 42 pt</a:t>
            </a:r>
          </a:p>
          <a:p>
            <a:pPr lvl="1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None/>
            </a:pPr>
            <a:r>
              <a:rPr lang="de-DE" altLang="de-DE" sz="2200"/>
              <a:t>Copy 22 pt </a:t>
            </a:r>
          </a:p>
          <a:p>
            <a:pPr lvl="1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None/>
            </a:pPr>
            <a:endParaRPr lang="de-DE" altLang="de-DE" sz="2200"/>
          </a:p>
          <a:p>
            <a:pPr lvl="1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None/>
            </a:pPr>
            <a:r>
              <a:rPr lang="de-DE" altLang="de-DE" sz="2200"/>
              <a:t>Kisuali antux e weimi Kameran. Quol damnarin Tropi zu klenne perdi Utilira regau socht mol sunt. </a:t>
            </a:r>
          </a:p>
          <a:p>
            <a:pPr lvl="1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None/>
            </a:pPr>
            <a:endParaRPr lang="de-DE" altLang="de-DE" sz="2200"/>
          </a:p>
          <a:p>
            <a:pPr lvl="1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None/>
            </a:pPr>
            <a:r>
              <a:rPr lang="de-DE" altLang="de-DE" sz="2200"/>
              <a:t>Her mitant dur Wolche to illemit drusi puzen, um brackl jaun utten. </a:t>
            </a:r>
          </a:p>
        </p:txBody>
      </p:sp>
      <p:sp>
        <p:nvSpPr>
          <p:cNvPr id="11" name="Rectangle 79">
            <a:extLst>
              <a:ext uri="{FF2B5EF4-FFF2-40B4-BE49-F238E27FC236}">
                <a16:creationId xmlns:a16="http://schemas.microsoft.com/office/drawing/2014/main" id="{6F3B4181-9352-4A7A-BA3F-BFEBD6E36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98338" y="28152842"/>
            <a:ext cx="11757025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6492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23850" defTabSz="6492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9288" defTabSz="6492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973138" defTabSz="6492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296988" defTabSz="6492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754188" defTabSz="649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11388" defTabSz="649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668588" defTabSz="649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125788" defTabSz="649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endParaRPr lang="de-DE" altLang="de-DE" sz="4800" b="1">
              <a:solidFill>
                <a:srgbClr val="EE8216"/>
              </a:solidFill>
            </a:endParaRPr>
          </a:p>
          <a:p>
            <a:pPr algn="r"/>
            <a:r>
              <a:rPr lang="de-DE" altLang="de-DE" sz="4800" b="1">
                <a:solidFill>
                  <a:srgbClr val="EE8216"/>
                </a:solidFill>
              </a:rPr>
              <a:t>TUmorrow</a:t>
            </a:r>
            <a:r>
              <a:rPr lang="de-DE" altLang="de-DE" sz="4800" b="1" dirty="0">
                <a:solidFill>
                  <a:srgbClr val="EE8216"/>
                </a:solidFill>
              </a:rPr>
              <a:t> Awards 2026</a:t>
            </a:r>
          </a:p>
          <a:p>
            <a:pPr algn="r"/>
            <a:endParaRPr lang="de-DE" altLang="de-DE" sz="4800" b="1" dirty="0">
              <a:solidFill>
                <a:srgbClr val="EE8216"/>
              </a:solidFill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58D1DB2B-4718-4D80-BF2C-A06EA1AA71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13" y="28029777"/>
            <a:ext cx="8214377" cy="1865380"/>
          </a:xfrm>
          <a:prstGeom prst="rect">
            <a:avLst/>
          </a:prstGeom>
        </p:spPr>
      </p:pic>
      <p:sp>
        <p:nvSpPr>
          <p:cNvPr id="13" name="Text Box 82">
            <a:extLst>
              <a:ext uri="{FF2B5EF4-FFF2-40B4-BE49-F238E27FC236}">
                <a16:creationId xmlns:a16="http://schemas.microsoft.com/office/drawing/2014/main" id="{48263F14-7741-4B8E-A669-703240CEA1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687" y="20001010"/>
            <a:ext cx="9648825" cy="67325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08730" tIns="268229" rIns="408730" bIns="191592"/>
          <a:lstStyle>
            <a:lvl1pPr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588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12738" indent="-311150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12738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14325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771525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228725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685925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143125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■"/>
            </a:pPr>
            <a:r>
              <a:rPr lang="de-DE" altLang="de-DE" sz="2200" dirty="0">
                <a:sym typeface="Wingdings" panose="05000000000000000000" pitchFamily="2" charset="2"/>
              </a:rPr>
              <a:t>Weitere Informationen zur Veranstaltung</a:t>
            </a:r>
            <a:endParaRPr lang="de-DE" altLang="de-DE" sz="2200" dirty="0"/>
          </a:p>
          <a:p>
            <a:pPr lvl="2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■"/>
            </a:pPr>
            <a:r>
              <a:rPr lang="de-DE" altLang="de-DE" sz="2200" dirty="0"/>
              <a:t>Aufzählung 22 </a:t>
            </a:r>
            <a:r>
              <a:rPr lang="de-DE" altLang="de-DE" sz="2200" dirty="0" err="1"/>
              <a:t>pt</a:t>
            </a:r>
            <a:endParaRPr lang="de-DE" altLang="de-DE" sz="2200" dirty="0"/>
          </a:p>
          <a:p>
            <a:pPr lvl="2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■"/>
            </a:pPr>
            <a:r>
              <a:rPr lang="de-DE" altLang="de-DE" sz="2200" dirty="0" err="1"/>
              <a:t>Quol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damnarin</a:t>
            </a:r>
            <a:r>
              <a:rPr lang="de-DE" altLang="de-DE" sz="2200" dirty="0"/>
              <a:t> </a:t>
            </a:r>
            <a:r>
              <a:rPr lang="de-DE" altLang="de-DE" sz="2200" dirty="0" err="1"/>
              <a:t>Tropi</a:t>
            </a:r>
            <a:r>
              <a:rPr lang="de-DE" altLang="de-DE" sz="2200" dirty="0"/>
              <a:t> zu </a:t>
            </a:r>
            <a:r>
              <a:rPr lang="de-DE" altLang="de-DE" sz="2200" dirty="0" err="1"/>
              <a:t>klenne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perdi</a:t>
            </a:r>
            <a:r>
              <a:rPr lang="de-DE" altLang="de-DE" sz="2200" dirty="0"/>
              <a:t> </a:t>
            </a:r>
            <a:r>
              <a:rPr lang="de-DE" altLang="de-DE" sz="2200" dirty="0" err="1"/>
              <a:t>Utilira</a:t>
            </a:r>
            <a:r>
              <a:rPr lang="de-DE" altLang="de-DE" sz="2200" dirty="0"/>
              <a:t> </a:t>
            </a:r>
            <a:r>
              <a:rPr lang="de-DE" altLang="de-DE" sz="2200" dirty="0" err="1"/>
              <a:t>regau</a:t>
            </a:r>
            <a:r>
              <a:rPr lang="de-DE" altLang="de-DE" sz="2200" dirty="0"/>
              <a:t> </a:t>
            </a:r>
            <a:r>
              <a:rPr lang="de-DE" altLang="de-DE" sz="2200" dirty="0" err="1"/>
              <a:t>socht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mol</a:t>
            </a:r>
            <a:r>
              <a:rPr lang="de-DE" altLang="de-DE" sz="2200" dirty="0"/>
              <a:t> </a:t>
            </a:r>
            <a:r>
              <a:rPr lang="de-DE" altLang="de-DE" sz="2200" dirty="0" err="1"/>
              <a:t>sunt</a:t>
            </a:r>
            <a:r>
              <a:rPr lang="de-DE" altLang="de-DE" sz="2200" dirty="0"/>
              <a:t>. </a:t>
            </a:r>
          </a:p>
          <a:p>
            <a:pPr lvl="2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■"/>
            </a:pPr>
            <a:r>
              <a:rPr lang="de-DE" altLang="de-DE" sz="2200" dirty="0"/>
              <a:t>Her </a:t>
            </a:r>
            <a:r>
              <a:rPr lang="de-DE" altLang="de-DE" sz="2200" dirty="0" err="1"/>
              <a:t>mitant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dur</a:t>
            </a:r>
            <a:r>
              <a:rPr lang="de-DE" altLang="de-DE" sz="2200" dirty="0"/>
              <a:t> </a:t>
            </a:r>
            <a:r>
              <a:rPr lang="de-DE" altLang="de-DE" sz="2200" dirty="0" err="1"/>
              <a:t>Wolche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to</a:t>
            </a:r>
            <a:r>
              <a:rPr lang="de-DE" altLang="de-DE" sz="2200" dirty="0"/>
              <a:t> </a:t>
            </a:r>
            <a:r>
              <a:rPr lang="de-DE" altLang="de-DE" sz="2200" dirty="0" err="1"/>
              <a:t>illemit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drusi</a:t>
            </a:r>
            <a:r>
              <a:rPr lang="de-DE" altLang="de-DE" sz="2200" dirty="0"/>
              <a:t> </a:t>
            </a:r>
            <a:r>
              <a:rPr lang="de-DE" altLang="de-DE" sz="2200" dirty="0" err="1"/>
              <a:t>puzen</a:t>
            </a:r>
            <a:r>
              <a:rPr lang="de-DE" altLang="de-DE" sz="2200" dirty="0"/>
              <a:t>, um </a:t>
            </a:r>
            <a:r>
              <a:rPr lang="de-DE" altLang="de-DE" sz="2200" dirty="0" err="1"/>
              <a:t>brackl</a:t>
            </a:r>
            <a:r>
              <a:rPr lang="de-DE" altLang="de-DE" sz="2200" dirty="0"/>
              <a:t> </a:t>
            </a:r>
            <a:r>
              <a:rPr lang="de-DE" altLang="de-DE" sz="2200" dirty="0" err="1"/>
              <a:t>jaun</a:t>
            </a:r>
            <a:r>
              <a:rPr lang="de-DE" altLang="de-DE" sz="2200" dirty="0"/>
              <a:t> </a:t>
            </a:r>
            <a:r>
              <a:rPr lang="de-DE" altLang="de-DE" sz="2200" dirty="0" err="1"/>
              <a:t>utten</a:t>
            </a:r>
            <a:r>
              <a:rPr lang="de-DE" altLang="de-DE" sz="2200" dirty="0"/>
              <a:t>. </a:t>
            </a:r>
            <a:r>
              <a:rPr lang="de-DE" altLang="de-DE" sz="2200" dirty="0" err="1"/>
              <a:t>Rumber</a:t>
            </a:r>
            <a:r>
              <a:rPr lang="de-DE" altLang="de-DE" sz="2200" dirty="0"/>
              <a:t> </a:t>
            </a:r>
            <a:r>
              <a:rPr lang="de-DE" altLang="de-DE" sz="2200" dirty="0" err="1"/>
              <a:t>olst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gumme</a:t>
            </a:r>
            <a:r>
              <a:rPr lang="de-DE" altLang="de-DE" sz="2200" dirty="0"/>
              <a:t> Placke on </a:t>
            </a:r>
            <a:r>
              <a:rPr lang="de-DE" altLang="de-DE" sz="2200" dirty="0" err="1"/>
              <a:t>ofen</a:t>
            </a:r>
            <a:r>
              <a:rPr lang="de-DE" altLang="de-DE" sz="2200" dirty="0"/>
              <a:t> </a:t>
            </a:r>
            <a:r>
              <a:rPr lang="de-DE" altLang="de-DE" sz="2200" dirty="0" err="1"/>
              <a:t>heiritate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us</a:t>
            </a:r>
            <a:r>
              <a:rPr lang="de-DE" altLang="de-DE" sz="2200" dirty="0"/>
              <a:t>. </a:t>
            </a:r>
          </a:p>
          <a:p>
            <a:pPr lvl="2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■"/>
            </a:pPr>
            <a:r>
              <a:rPr lang="de-DE" altLang="de-DE" sz="2200" dirty="0" err="1"/>
              <a:t>Janera</a:t>
            </a:r>
            <a:r>
              <a:rPr lang="de-DE" altLang="de-DE" sz="2200" dirty="0"/>
              <a:t> als </a:t>
            </a:r>
            <a:r>
              <a:rPr lang="de-DE" altLang="de-DE" sz="2200" dirty="0" err="1"/>
              <a:t>Gastuv</a:t>
            </a:r>
            <a:r>
              <a:rPr lang="de-DE" altLang="de-DE" sz="2200" dirty="0"/>
              <a:t> lost </a:t>
            </a:r>
            <a:r>
              <a:rPr lang="de-DE" altLang="de-DE" sz="2200" dirty="0" err="1"/>
              <a:t>ette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suber</a:t>
            </a:r>
            <a:r>
              <a:rPr lang="de-DE" altLang="de-DE" sz="2200" dirty="0"/>
              <a:t>, </a:t>
            </a:r>
            <a:r>
              <a:rPr lang="de-DE" altLang="de-DE" sz="2200" dirty="0" err="1"/>
              <a:t>brastet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Alstra</a:t>
            </a:r>
            <a:r>
              <a:rPr lang="de-DE" altLang="de-DE" sz="2200" dirty="0"/>
              <a:t> geratet.</a:t>
            </a:r>
          </a:p>
        </p:txBody>
      </p:sp>
      <p:sp>
        <p:nvSpPr>
          <p:cNvPr id="14" name="Text Box 84">
            <a:extLst>
              <a:ext uri="{FF2B5EF4-FFF2-40B4-BE49-F238E27FC236}">
                <a16:creationId xmlns:a16="http://schemas.microsoft.com/office/drawing/2014/main" id="{1DAEDCBC-AD4F-49DF-BCE0-9A1F23C8E2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96600" y="20001009"/>
            <a:ext cx="9688513" cy="67325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08730" tIns="268229" rIns="408730" bIns="191592"/>
          <a:lstStyle>
            <a:lvl1pPr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588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12738" indent="-311150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973138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296988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7541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113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6685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1257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ct val="30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None/>
            </a:pPr>
            <a:r>
              <a:rPr lang="de-DE" altLang="de-DE" sz="4200" b="1" dirty="0"/>
              <a:t>Teilnehmende 42 </a:t>
            </a:r>
            <a:r>
              <a:rPr lang="de-DE" altLang="de-DE" sz="4200" b="1" dirty="0" err="1"/>
              <a:t>pt</a:t>
            </a:r>
            <a:endParaRPr lang="de-DE" altLang="de-DE" sz="4200" b="1" dirty="0"/>
          </a:p>
          <a:p>
            <a:pPr lvl="2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■"/>
            </a:pPr>
            <a:r>
              <a:rPr lang="de-DE" altLang="de-DE" sz="2200" dirty="0"/>
              <a:t>Studierende welcher Studiengänge konnten teilnehmen? 22 </a:t>
            </a:r>
            <a:r>
              <a:rPr lang="de-DE" altLang="de-DE" sz="2200" dirty="0" err="1"/>
              <a:t>pt</a:t>
            </a:r>
            <a:r>
              <a:rPr lang="de-DE" altLang="de-DE" sz="2200" dirty="0"/>
              <a:t> </a:t>
            </a:r>
          </a:p>
          <a:p>
            <a:pPr lvl="2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■"/>
            </a:pPr>
            <a:r>
              <a:rPr lang="de-DE" altLang="de-DE" sz="2200" dirty="0" err="1"/>
              <a:t>Quol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damnarin</a:t>
            </a:r>
            <a:r>
              <a:rPr lang="de-DE" altLang="de-DE" sz="2200" dirty="0"/>
              <a:t> </a:t>
            </a:r>
            <a:r>
              <a:rPr lang="de-DE" altLang="de-DE" sz="2200" dirty="0" err="1"/>
              <a:t>Tropi</a:t>
            </a:r>
            <a:r>
              <a:rPr lang="de-DE" altLang="de-DE" sz="2200" dirty="0"/>
              <a:t> zu </a:t>
            </a:r>
            <a:r>
              <a:rPr lang="de-DE" altLang="de-DE" sz="2200" dirty="0" err="1"/>
              <a:t>klenne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perdi</a:t>
            </a:r>
            <a:r>
              <a:rPr lang="de-DE" altLang="de-DE" sz="2200" dirty="0"/>
              <a:t> </a:t>
            </a:r>
            <a:r>
              <a:rPr lang="de-DE" altLang="de-DE" sz="2200" dirty="0" err="1"/>
              <a:t>Utilira</a:t>
            </a:r>
            <a:r>
              <a:rPr lang="de-DE" altLang="de-DE" sz="2200" dirty="0"/>
              <a:t> </a:t>
            </a:r>
            <a:r>
              <a:rPr lang="de-DE" altLang="de-DE" sz="2200" dirty="0" err="1"/>
              <a:t>regau</a:t>
            </a:r>
            <a:r>
              <a:rPr lang="de-DE" altLang="de-DE" sz="2200" dirty="0"/>
              <a:t> </a:t>
            </a:r>
            <a:r>
              <a:rPr lang="de-DE" altLang="de-DE" sz="2200" dirty="0" err="1"/>
              <a:t>socht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mol</a:t>
            </a:r>
            <a:r>
              <a:rPr lang="de-DE" altLang="de-DE" sz="2200" dirty="0"/>
              <a:t> </a:t>
            </a:r>
            <a:r>
              <a:rPr lang="de-DE" altLang="de-DE" sz="2200" dirty="0" err="1"/>
              <a:t>sunt</a:t>
            </a:r>
            <a:r>
              <a:rPr lang="de-DE" altLang="de-DE" sz="2200" dirty="0"/>
              <a:t>. </a:t>
            </a:r>
          </a:p>
          <a:p>
            <a:pPr lvl="2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■"/>
            </a:pPr>
            <a:r>
              <a:rPr lang="de-DE" altLang="de-DE" sz="2200" dirty="0"/>
              <a:t>Her </a:t>
            </a:r>
            <a:r>
              <a:rPr lang="de-DE" altLang="de-DE" sz="2200" dirty="0" err="1"/>
              <a:t>mitant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dur</a:t>
            </a:r>
            <a:r>
              <a:rPr lang="de-DE" altLang="de-DE" sz="2200" dirty="0"/>
              <a:t> </a:t>
            </a:r>
            <a:r>
              <a:rPr lang="de-DE" altLang="de-DE" sz="2200" dirty="0" err="1"/>
              <a:t>Wolche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to</a:t>
            </a:r>
            <a:r>
              <a:rPr lang="de-DE" altLang="de-DE" sz="2200" dirty="0"/>
              <a:t> </a:t>
            </a:r>
            <a:r>
              <a:rPr lang="de-DE" altLang="de-DE" sz="2200" dirty="0" err="1"/>
              <a:t>illemit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drusi</a:t>
            </a:r>
            <a:r>
              <a:rPr lang="de-DE" altLang="de-DE" sz="2200" dirty="0"/>
              <a:t> </a:t>
            </a:r>
            <a:r>
              <a:rPr lang="de-DE" altLang="de-DE" sz="2200" dirty="0" err="1"/>
              <a:t>puzen</a:t>
            </a:r>
            <a:r>
              <a:rPr lang="de-DE" altLang="de-DE" sz="2200" dirty="0"/>
              <a:t>, um </a:t>
            </a:r>
            <a:r>
              <a:rPr lang="de-DE" altLang="de-DE" sz="2200" dirty="0" err="1"/>
              <a:t>brackl</a:t>
            </a:r>
            <a:r>
              <a:rPr lang="de-DE" altLang="de-DE" sz="2200" dirty="0"/>
              <a:t> </a:t>
            </a:r>
            <a:r>
              <a:rPr lang="de-DE" altLang="de-DE" sz="2200" dirty="0" err="1"/>
              <a:t>jaun</a:t>
            </a:r>
            <a:r>
              <a:rPr lang="de-DE" altLang="de-DE" sz="2200" dirty="0"/>
              <a:t> </a:t>
            </a:r>
            <a:r>
              <a:rPr lang="de-DE" altLang="de-DE" sz="2200" dirty="0" err="1"/>
              <a:t>utten</a:t>
            </a:r>
            <a:r>
              <a:rPr lang="de-DE" altLang="de-DE" sz="2200" dirty="0"/>
              <a:t>. </a:t>
            </a:r>
            <a:r>
              <a:rPr lang="de-DE" altLang="de-DE" sz="2200" dirty="0" err="1"/>
              <a:t>Rumber</a:t>
            </a:r>
            <a:r>
              <a:rPr lang="de-DE" altLang="de-DE" sz="2200" dirty="0"/>
              <a:t> </a:t>
            </a:r>
            <a:r>
              <a:rPr lang="de-DE" altLang="de-DE" sz="2200" dirty="0" err="1"/>
              <a:t>olst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gumme</a:t>
            </a:r>
            <a:r>
              <a:rPr lang="de-DE" altLang="de-DE" sz="2200" dirty="0"/>
              <a:t> Placke on </a:t>
            </a:r>
            <a:r>
              <a:rPr lang="de-DE" altLang="de-DE" sz="2200" dirty="0" err="1"/>
              <a:t>ofen</a:t>
            </a:r>
            <a:r>
              <a:rPr lang="de-DE" altLang="de-DE" sz="2200" dirty="0"/>
              <a:t> </a:t>
            </a:r>
            <a:r>
              <a:rPr lang="de-DE" altLang="de-DE" sz="2200" dirty="0" err="1"/>
              <a:t>heiritate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us</a:t>
            </a:r>
            <a:r>
              <a:rPr lang="de-DE" altLang="de-DE" sz="2200" dirty="0"/>
              <a:t>. </a:t>
            </a:r>
          </a:p>
          <a:p>
            <a:pPr lvl="2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■"/>
            </a:pPr>
            <a:r>
              <a:rPr lang="de-DE" altLang="de-DE" sz="2200" dirty="0" err="1"/>
              <a:t>Janera</a:t>
            </a:r>
            <a:r>
              <a:rPr lang="de-DE" altLang="de-DE" sz="2200" dirty="0"/>
              <a:t> als </a:t>
            </a:r>
            <a:r>
              <a:rPr lang="de-DE" altLang="de-DE" sz="2200" dirty="0" err="1"/>
              <a:t>Gastuv</a:t>
            </a:r>
            <a:r>
              <a:rPr lang="de-DE" altLang="de-DE" sz="2200" dirty="0"/>
              <a:t> lost </a:t>
            </a:r>
            <a:r>
              <a:rPr lang="de-DE" altLang="de-DE" sz="2200" dirty="0" err="1"/>
              <a:t>ette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suber</a:t>
            </a:r>
            <a:r>
              <a:rPr lang="de-DE" altLang="de-DE" sz="2200" dirty="0"/>
              <a:t>, </a:t>
            </a:r>
            <a:r>
              <a:rPr lang="de-DE" altLang="de-DE" sz="2200" dirty="0" err="1"/>
              <a:t>brastet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Alstra</a:t>
            </a:r>
            <a:r>
              <a:rPr lang="de-DE" altLang="de-DE" sz="2200" dirty="0"/>
              <a:t> geratet.</a:t>
            </a:r>
          </a:p>
        </p:txBody>
      </p:sp>
      <p:sp>
        <p:nvSpPr>
          <p:cNvPr id="15" name="Text Box 85">
            <a:extLst>
              <a:ext uri="{FF2B5EF4-FFF2-40B4-BE49-F238E27FC236}">
                <a16:creationId xmlns:a16="http://schemas.microsoft.com/office/drawing/2014/main" id="{85BD5014-7010-4F6F-9710-9175D683E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687" y="12596033"/>
            <a:ext cx="15047912" cy="6870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08730" tIns="268229" rIns="408730" bIns="191592"/>
          <a:lstStyle>
            <a:lvl1pPr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588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12738" indent="-311150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973138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296988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7541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113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6685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1257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ct val="30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None/>
            </a:pPr>
            <a:r>
              <a:rPr lang="de-DE" altLang="de-DE" sz="4200" b="1" dirty="0"/>
              <a:t>Lehrmethoden 42 </a:t>
            </a:r>
            <a:r>
              <a:rPr lang="de-DE" altLang="de-DE" sz="4200" b="1" dirty="0" err="1"/>
              <a:t>pt</a:t>
            </a:r>
            <a:endParaRPr lang="de-DE" altLang="de-DE" sz="4200" b="1" dirty="0"/>
          </a:p>
          <a:p>
            <a:pPr lvl="2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■"/>
            </a:pPr>
            <a:r>
              <a:rPr lang="de-DE" altLang="de-DE" sz="2200" dirty="0"/>
              <a:t>Welche Lehrmethoden wurden eingesetzt? (z.B. Service Learning, Projektarbeit, Exkursionen, Gruppenarbeit) </a:t>
            </a:r>
          </a:p>
          <a:p>
            <a:pPr lvl="2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■"/>
            </a:pPr>
            <a:r>
              <a:rPr lang="de-DE" altLang="de-DE" sz="2200" dirty="0"/>
              <a:t>Aufzählung 22 </a:t>
            </a:r>
            <a:r>
              <a:rPr lang="de-DE" altLang="de-DE" sz="2200" dirty="0" err="1"/>
              <a:t>pt</a:t>
            </a:r>
            <a:r>
              <a:rPr lang="de-DE" altLang="de-DE" sz="2200" dirty="0"/>
              <a:t> </a:t>
            </a:r>
          </a:p>
          <a:p>
            <a:pPr lvl="2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■"/>
            </a:pPr>
            <a:r>
              <a:rPr lang="de-DE" altLang="de-DE" sz="2200" dirty="0" err="1"/>
              <a:t>Quol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damnarin</a:t>
            </a:r>
            <a:r>
              <a:rPr lang="de-DE" altLang="de-DE" sz="2200" dirty="0"/>
              <a:t> </a:t>
            </a:r>
            <a:r>
              <a:rPr lang="de-DE" altLang="de-DE" sz="2200" dirty="0" err="1"/>
              <a:t>Tropi</a:t>
            </a:r>
            <a:r>
              <a:rPr lang="de-DE" altLang="de-DE" sz="2200" dirty="0"/>
              <a:t> zu </a:t>
            </a:r>
            <a:r>
              <a:rPr lang="de-DE" altLang="de-DE" sz="2200" dirty="0" err="1"/>
              <a:t>klenne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perdi</a:t>
            </a:r>
            <a:r>
              <a:rPr lang="de-DE" altLang="de-DE" sz="2200" dirty="0"/>
              <a:t> </a:t>
            </a:r>
            <a:r>
              <a:rPr lang="de-DE" altLang="de-DE" sz="2200" dirty="0" err="1"/>
              <a:t>Utilira</a:t>
            </a:r>
            <a:r>
              <a:rPr lang="de-DE" altLang="de-DE" sz="2200" dirty="0"/>
              <a:t> </a:t>
            </a:r>
            <a:r>
              <a:rPr lang="de-DE" altLang="de-DE" sz="2200" dirty="0" err="1"/>
              <a:t>regau</a:t>
            </a:r>
            <a:r>
              <a:rPr lang="de-DE" altLang="de-DE" sz="2200" dirty="0"/>
              <a:t> </a:t>
            </a:r>
            <a:r>
              <a:rPr lang="de-DE" altLang="de-DE" sz="2200" dirty="0" err="1"/>
              <a:t>socht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mol</a:t>
            </a:r>
            <a:r>
              <a:rPr lang="de-DE" altLang="de-DE" sz="2200" dirty="0"/>
              <a:t> </a:t>
            </a:r>
            <a:r>
              <a:rPr lang="de-DE" altLang="de-DE" sz="2200" dirty="0" err="1"/>
              <a:t>sunt</a:t>
            </a:r>
            <a:r>
              <a:rPr lang="de-DE" altLang="de-DE" sz="2200" dirty="0"/>
              <a:t>. </a:t>
            </a:r>
          </a:p>
          <a:p>
            <a:pPr lvl="2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■"/>
            </a:pPr>
            <a:r>
              <a:rPr lang="de-DE" altLang="de-DE" sz="2200" dirty="0"/>
              <a:t>Her </a:t>
            </a:r>
            <a:r>
              <a:rPr lang="de-DE" altLang="de-DE" sz="2200" dirty="0" err="1"/>
              <a:t>mitant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dur</a:t>
            </a:r>
            <a:r>
              <a:rPr lang="de-DE" altLang="de-DE" sz="2200" dirty="0"/>
              <a:t> </a:t>
            </a:r>
            <a:r>
              <a:rPr lang="de-DE" altLang="de-DE" sz="2200" dirty="0" err="1"/>
              <a:t>Wolche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to</a:t>
            </a:r>
            <a:r>
              <a:rPr lang="de-DE" altLang="de-DE" sz="2200" dirty="0"/>
              <a:t> </a:t>
            </a:r>
            <a:r>
              <a:rPr lang="de-DE" altLang="de-DE" sz="2200" dirty="0" err="1"/>
              <a:t>illemit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drusi</a:t>
            </a:r>
            <a:r>
              <a:rPr lang="de-DE" altLang="de-DE" sz="2200" dirty="0"/>
              <a:t> </a:t>
            </a:r>
            <a:r>
              <a:rPr lang="de-DE" altLang="de-DE" sz="2200" dirty="0" err="1"/>
              <a:t>puzen</a:t>
            </a:r>
            <a:r>
              <a:rPr lang="de-DE" altLang="de-DE" sz="2200" dirty="0"/>
              <a:t>, um </a:t>
            </a:r>
            <a:r>
              <a:rPr lang="de-DE" altLang="de-DE" sz="2200" dirty="0" err="1"/>
              <a:t>brackl</a:t>
            </a:r>
            <a:r>
              <a:rPr lang="de-DE" altLang="de-DE" sz="2200" dirty="0"/>
              <a:t> </a:t>
            </a:r>
            <a:r>
              <a:rPr lang="de-DE" altLang="de-DE" sz="2200" dirty="0" err="1"/>
              <a:t>jaun</a:t>
            </a:r>
            <a:r>
              <a:rPr lang="de-DE" altLang="de-DE" sz="2200" dirty="0"/>
              <a:t> </a:t>
            </a:r>
            <a:r>
              <a:rPr lang="de-DE" altLang="de-DE" sz="2200" dirty="0" err="1"/>
              <a:t>utten</a:t>
            </a:r>
            <a:r>
              <a:rPr lang="de-DE" altLang="de-DE" sz="2200" dirty="0"/>
              <a:t>. </a:t>
            </a:r>
            <a:r>
              <a:rPr lang="de-DE" altLang="de-DE" sz="2200" dirty="0" err="1"/>
              <a:t>Rumber</a:t>
            </a:r>
            <a:r>
              <a:rPr lang="de-DE" altLang="de-DE" sz="2200" dirty="0"/>
              <a:t> </a:t>
            </a:r>
            <a:r>
              <a:rPr lang="de-DE" altLang="de-DE" sz="2200" dirty="0" err="1"/>
              <a:t>olst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gumme</a:t>
            </a:r>
            <a:r>
              <a:rPr lang="de-DE" altLang="de-DE" sz="2200" dirty="0"/>
              <a:t> Placke on </a:t>
            </a:r>
            <a:r>
              <a:rPr lang="de-DE" altLang="de-DE" sz="2200" dirty="0" err="1"/>
              <a:t>ofen</a:t>
            </a:r>
            <a:r>
              <a:rPr lang="de-DE" altLang="de-DE" sz="2200" dirty="0"/>
              <a:t> </a:t>
            </a:r>
            <a:r>
              <a:rPr lang="de-DE" altLang="de-DE" sz="2200" dirty="0" err="1"/>
              <a:t>heiritate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us</a:t>
            </a:r>
            <a:r>
              <a:rPr lang="de-DE" altLang="de-DE" sz="2200" dirty="0"/>
              <a:t>. </a:t>
            </a:r>
          </a:p>
          <a:p>
            <a:pPr lvl="2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■"/>
            </a:pPr>
            <a:r>
              <a:rPr lang="de-DE" altLang="de-DE" sz="2200" dirty="0" err="1"/>
              <a:t>Janera</a:t>
            </a:r>
            <a:r>
              <a:rPr lang="de-DE" altLang="de-DE" sz="2200" dirty="0"/>
              <a:t> als </a:t>
            </a:r>
            <a:r>
              <a:rPr lang="de-DE" altLang="de-DE" sz="2200" dirty="0" err="1"/>
              <a:t>Gastuv</a:t>
            </a:r>
            <a:r>
              <a:rPr lang="de-DE" altLang="de-DE" sz="2200" dirty="0"/>
              <a:t> lost </a:t>
            </a:r>
            <a:r>
              <a:rPr lang="de-DE" altLang="de-DE" sz="2200" dirty="0" err="1"/>
              <a:t>ette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suber</a:t>
            </a:r>
            <a:r>
              <a:rPr lang="de-DE" altLang="de-DE" sz="2200" dirty="0"/>
              <a:t>, </a:t>
            </a:r>
            <a:r>
              <a:rPr lang="de-DE" altLang="de-DE" sz="2200" dirty="0" err="1"/>
              <a:t>brastet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Alstra</a:t>
            </a:r>
            <a:r>
              <a:rPr lang="de-DE" altLang="de-DE" sz="2200" dirty="0"/>
              <a:t> geratet.</a:t>
            </a:r>
          </a:p>
        </p:txBody>
      </p:sp>
      <p:sp>
        <p:nvSpPr>
          <p:cNvPr id="16" name="Text Box 86">
            <a:extLst>
              <a:ext uri="{FF2B5EF4-FFF2-40B4-BE49-F238E27FC236}">
                <a16:creationId xmlns:a16="http://schemas.microsoft.com/office/drawing/2014/main" id="{8B2F7EAA-11D8-4248-97D6-AAD87F67D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44887" y="12591271"/>
            <a:ext cx="4349750" cy="68754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08730" tIns="268229" rIns="408730" bIns="191592"/>
          <a:lstStyle>
            <a:lvl1pPr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588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12738" indent="-311150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973138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296988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7541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113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6685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1257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ct val="30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None/>
            </a:pPr>
            <a:r>
              <a:rPr lang="de-DE" altLang="de-DE" sz="4200" b="1" dirty="0"/>
              <a:t>SDGs 42 </a:t>
            </a:r>
            <a:r>
              <a:rPr lang="de-DE" altLang="de-DE" sz="4200" b="1" dirty="0" err="1"/>
              <a:t>pt</a:t>
            </a:r>
            <a:r>
              <a:rPr lang="de-DE" altLang="de-DE" sz="4200" b="1" dirty="0"/>
              <a:t> </a:t>
            </a:r>
          </a:p>
          <a:p>
            <a:pPr lvl="1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None/>
            </a:pPr>
            <a:r>
              <a:rPr lang="de-DE" altLang="de-DE" sz="2200" dirty="0">
                <a:sym typeface="Wingdings" panose="05000000000000000000" pitchFamily="2" charset="2"/>
              </a:rPr>
              <a:t> </a:t>
            </a:r>
            <a:r>
              <a:rPr lang="de-DE" altLang="de-DE" sz="2200" dirty="0"/>
              <a:t>Nennung der SDGs </a:t>
            </a:r>
          </a:p>
          <a:p>
            <a:pPr lvl="1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None/>
            </a:pPr>
            <a:endParaRPr lang="de-DE" altLang="de-DE" sz="2200" dirty="0"/>
          </a:p>
          <a:p>
            <a:pPr lvl="1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None/>
            </a:pPr>
            <a:r>
              <a:rPr lang="de-DE" altLang="de-DE" sz="2200" dirty="0"/>
              <a:t>Copy 22 </a:t>
            </a:r>
            <a:r>
              <a:rPr lang="de-DE" altLang="de-DE" sz="2200" dirty="0" err="1"/>
              <a:t>pt</a:t>
            </a:r>
            <a:r>
              <a:rPr lang="de-DE" altLang="de-DE" sz="2200" dirty="0"/>
              <a:t> </a:t>
            </a:r>
          </a:p>
          <a:p>
            <a:pPr lvl="1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None/>
            </a:pPr>
            <a:endParaRPr lang="de-DE" altLang="de-DE" sz="2200" dirty="0"/>
          </a:p>
          <a:p>
            <a:pPr lvl="1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None/>
            </a:pPr>
            <a:r>
              <a:rPr lang="de-DE" altLang="de-DE" sz="2200" dirty="0" err="1"/>
              <a:t>Kisuali</a:t>
            </a:r>
            <a:r>
              <a:rPr lang="de-DE" altLang="de-DE" sz="2200" dirty="0"/>
              <a:t> </a:t>
            </a:r>
            <a:r>
              <a:rPr lang="de-DE" altLang="de-DE" sz="2200" dirty="0" err="1"/>
              <a:t>antux</a:t>
            </a:r>
            <a:r>
              <a:rPr lang="de-DE" altLang="de-DE" sz="2200" dirty="0"/>
              <a:t> e </a:t>
            </a:r>
            <a:r>
              <a:rPr lang="de-DE" altLang="de-DE" sz="2200" dirty="0" err="1"/>
              <a:t>weimi</a:t>
            </a:r>
            <a:r>
              <a:rPr lang="de-DE" altLang="de-DE" sz="2200" dirty="0"/>
              <a:t> </a:t>
            </a:r>
            <a:r>
              <a:rPr lang="de-DE" altLang="de-DE" sz="2200" dirty="0" err="1"/>
              <a:t>Kameran</a:t>
            </a:r>
            <a:r>
              <a:rPr lang="de-DE" altLang="de-DE" sz="2200" dirty="0"/>
              <a:t>. </a:t>
            </a:r>
            <a:r>
              <a:rPr lang="de-DE" altLang="de-DE" sz="2200" dirty="0" err="1"/>
              <a:t>Quol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damnarin</a:t>
            </a:r>
            <a:r>
              <a:rPr lang="de-DE" altLang="de-DE" sz="2200" dirty="0"/>
              <a:t> </a:t>
            </a:r>
            <a:r>
              <a:rPr lang="de-DE" altLang="de-DE" sz="2200" dirty="0" err="1"/>
              <a:t>Tropi</a:t>
            </a:r>
            <a:r>
              <a:rPr lang="de-DE" altLang="de-DE" sz="2200" dirty="0"/>
              <a:t> zu </a:t>
            </a:r>
            <a:r>
              <a:rPr lang="de-DE" altLang="de-DE" sz="2200" dirty="0" err="1"/>
              <a:t>klenne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perdi</a:t>
            </a:r>
            <a:r>
              <a:rPr lang="de-DE" altLang="de-DE" sz="2200" dirty="0"/>
              <a:t> </a:t>
            </a:r>
            <a:r>
              <a:rPr lang="de-DE" altLang="de-DE" sz="2200" dirty="0" err="1"/>
              <a:t>Utilira</a:t>
            </a:r>
            <a:r>
              <a:rPr lang="de-DE" altLang="de-DE" sz="2200" dirty="0"/>
              <a:t> </a:t>
            </a:r>
            <a:r>
              <a:rPr lang="de-DE" altLang="de-DE" sz="2200" dirty="0" err="1"/>
              <a:t>regau</a:t>
            </a:r>
            <a:r>
              <a:rPr lang="de-DE" altLang="de-DE" sz="2200" dirty="0"/>
              <a:t> </a:t>
            </a:r>
            <a:r>
              <a:rPr lang="de-DE" altLang="de-DE" sz="2200" dirty="0" err="1"/>
              <a:t>socht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mol</a:t>
            </a:r>
            <a:r>
              <a:rPr lang="de-DE" altLang="de-DE" sz="2200" dirty="0"/>
              <a:t> </a:t>
            </a:r>
            <a:r>
              <a:rPr lang="de-DE" altLang="de-DE" sz="2200" dirty="0" err="1"/>
              <a:t>sunt</a:t>
            </a:r>
            <a:r>
              <a:rPr lang="de-DE" altLang="de-DE" sz="2200" dirty="0"/>
              <a:t>. </a:t>
            </a:r>
          </a:p>
          <a:p>
            <a:pPr lvl="1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None/>
            </a:pPr>
            <a:endParaRPr lang="de-DE" altLang="de-DE" sz="2200" dirty="0"/>
          </a:p>
          <a:p>
            <a:pPr lvl="1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None/>
            </a:pPr>
            <a:r>
              <a:rPr lang="de-DE" altLang="de-DE" sz="2200" dirty="0"/>
              <a:t>Her </a:t>
            </a:r>
            <a:r>
              <a:rPr lang="de-DE" altLang="de-DE" sz="2200" dirty="0" err="1"/>
              <a:t>mitant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dur</a:t>
            </a:r>
            <a:r>
              <a:rPr lang="de-DE" altLang="de-DE" sz="2200" dirty="0"/>
              <a:t> </a:t>
            </a:r>
            <a:r>
              <a:rPr lang="de-DE" altLang="de-DE" sz="2200" dirty="0" err="1"/>
              <a:t>Wolche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to</a:t>
            </a:r>
            <a:r>
              <a:rPr lang="de-DE" altLang="de-DE" sz="2200" dirty="0"/>
              <a:t> </a:t>
            </a:r>
            <a:r>
              <a:rPr lang="de-DE" altLang="de-DE" sz="2200" dirty="0" err="1"/>
              <a:t>illemit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drusi</a:t>
            </a:r>
            <a:r>
              <a:rPr lang="de-DE" altLang="de-DE" sz="2200" dirty="0"/>
              <a:t> </a:t>
            </a:r>
            <a:r>
              <a:rPr lang="de-DE" altLang="de-DE" sz="2200" dirty="0" err="1"/>
              <a:t>puzen</a:t>
            </a:r>
            <a:r>
              <a:rPr lang="de-DE" altLang="de-DE" sz="2200" dirty="0"/>
              <a:t>, um </a:t>
            </a:r>
            <a:r>
              <a:rPr lang="de-DE" altLang="de-DE" sz="2200" dirty="0" err="1"/>
              <a:t>brackl</a:t>
            </a:r>
            <a:r>
              <a:rPr lang="de-DE" altLang="de-DE" sz="2200" dirty="0"/>
              <a:t> </a:t>
            </a:r>
            <a:r>
              <a:rPr lang="de-DE" altLang="de-DE" sz="2200" dirty="0" err="1"/>
              <a:t>jaun</a:t>
            </a:r>
            <a:r>
              <a:rPr lang="de-DE" altLang="de-DE" sz="2200" dirty="0"/>
              <a:t> </a:t>
            </a:r>
            <a:r>
              <a:rPr lang="de-DE" altLang="de-DE" sz="2200" dirty="0" err="1"/>
              <a:t>utten</a:t>
            </a:r>
            <a:r>
              <a:rPr lang="de-DE" altLang="de-DE" sz="2200" dirty="0"/>
              <a:t>. </a:t>
            </a:r>
          </a:p>
        </p:txBody>
      </p:sp>
      <p:sp>
        <p:nvSpPr>
          <p:cNvPr id="17" name="Text Box 87">
            <a:extLst>
              <a:ext uri="{FF2B5EF4-FFF2-40B4-BE49-F238E27FC236}">
                <a16:creationId xmlns:a16="http://schemas.microsoft.com/office/drawing/2014/main" id="{3AABDFF2-8265-4DF6-BEE9-C09B928DC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575" y="5118030"/>
            <a:ext cx="19794538" cy="69484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08730" tIns="268229" rIns="408730" bIns="191592"/>
          <a:lstStyle>
            <a:lvl1pPr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588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12738" indent="-311150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973138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296988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7541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113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6685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1257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ct val="30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None/>
            </a:pPr>
            <a:r>
              <a:rPr lang="de-DE" altLang="de-DE" sz="4200" b="1" dirty="0"/>
              <a:t>Inhalt der Lehrveranstaltung 42 </a:t>
            </a:r>
            <a:r>
              <a:rPr lang="de-DE" altLang="de-DE" sz="4200" b="1" dirty="0" err="1"/>
              <a:t>pt</a:t>
            </a:r>
            <a:endParaRPr lang="de-DE" altLang="de-DE" sz="4200" b="1" dirty="0"/>
          </a:p>
          <a:p>
            <a:pPr lvl="1">
              <a:lnSpc>
                <a:spcPct val="110000"/>
              </a:lnSpc>
              <a:buClr>
                <a:schemeClr val="tx1"/>
              </a:buClr>
              <a:buSzPct val="100000"/>
            </a:pPr>
            <a:r>
              <a:rPr lang="de-DE" altLang="de-DE" sz="2200" dirty="0">
                <a:sym typeface="Wingdings" panose="05000000000000000000" pitchFamily="2" charset="2"/>
              </a:rPr>
              <a:t> Worum geht es? Inhalt, Ziele, Ablauf </a:t>
            </a:r>
            <a:r>
              <a:rPr lang="de-DE" altLang="de-DE" sz="2200" dirty="0"/>
              <a:t>22 </a:t>
            </a:r>
            <a:r>
              <a:rPr lang="de-DE" altLang="de-DE" sz="2200" dirty="0" err="1"/>
              <a:t>pt</a:t>
            </a:r>
            <a:r>
              <a:rPr lang="de-DE" altLang="de-DE" sz="2200" dirty="0"/>
              <a:t> </a:t>
            </a:r>
          </a:p>
          <a:p>
            <a:pPr lvl="1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None/>
            </a:pPr>
            <a:r>
              <a:rPr lang="de-DE" altLang="de-DE" sz="2200" dirty="0" err="1"/>
              <a:t>Kisuali</a:t>
            </a:r>
            <a:r>
              <a:rPr lang="de-DE" altLang="de-DE" sz="2200" dirty="0"/>
              <a:t> </a:t>
            </a:r>
            <a:r>
              <a:rPr lang="de-DE" altLang="de-DE" sz="2200" dirty="0" err="1"/>
              <a:t>antux</a:t>
            </a:r>
            <a:r>
              <a:rPr lang="de-DE" altLang="de-DE" sz="2200" dirty="0"/>
              <a:t> e </a:t>
            </a:r>
            <a:r>
              <a:rPr lang="de-DE" altLang="de-DE" sz="2200" dirty="0" err="1"/>
              <a:t>weimi</a:t>
            </a:r>
            <a:r>
              <a:rPr lang="de-DE" altLang="de-DE" sz="2200" dirty="0"/>
              <a:t> </a:t>
            </a:r>
            <a:r>
              <a:rPr lang="de-DE" altLang="de-DE" sz="2200" dirty="0" err="1"/>
              <a:t>Kameran</a:t>
            </a:r>
            <a:r>
              <a:rPr lang="de-DE" altLang="de-DE" sz="2200" dirty="0"/>
              <a:t>. </a:t>
            </a:r>
            <a:r>
              <a:rPr lang="de-DE" altLang="de-DE" sz="2200" dirty="0" err="1"/>
              <a:t>Quol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damnarin</a:t>
            </a:r>
            <a:r>
              <a:rPr lang="de-DE" altLang="de-DE" sz="2200" dirty="0"/>
              <a:t> </a:t>
            </a:r>
            <a:r>
              <a:rPr lang="de-DE" altLang="de-DE" sz="2200" dirty="0" err="1"/>
              <a:t>Tropi</a:t>
            </a:r>
            <a:r>
              <a:rPr lang="de-DE" altLang="de-DE" sz="2200" dirty="0"/>
              <a:t> zu </a:t>
            </a:r>
            <a:r>
              <a:rPr lang="de-DE" altLang="de-DE" sz="2200" dirty="0" err="1"/>
              <a:t>klenne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perdi</a:t>
            </a:r>
            <a:r>
              <a:rPr lang="de-DE" altLang="de-DE" sz="2200" dirty="0"/>
              <a:t> </a:t>
            </a:r>
            <a:r>
              <a:rPr lang="de-DE" altLang="de-DE" sz="2200" dirty="0" err="1"/>
              <a:t>Utilira</a:t>
            </a:r>
            <a:r>
              <a:rPr lang="de-DE" altLang="de-DE" sz="2200" dirty="0"/>
              <a:t> </a:t>
            </a:r>
            <a:r>
              <a:rPr lang="de-DE" altLang="de-DE" sz="2200" dirty="0" err="1"/>
              <a:t>regau</a:t>
            </a:r>
            <a:r>
              <a:rPr lang="de-DE" altLang="de-DE" sz="2200" dirty="0"/>
              <a:t> </a:t>
            </a:r>
            <a:r>
              <a:rPr lang="de-DE" altLang="de-DE" sz="2200" dirty="0" err="1"/>
              <a:t>socht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mol</a:t>
            </a:r>
            <a:r>
              <a:rPr lang="de-DE" altLang="de-DE" sz="2200" dirty="0"/>
              <a:t> </a:t>
            </a:r>
            <a:r>
              <a:rPr lang="de-DE" altLang="de-DE" sz="2200" dirty="0" err="1"/>
              <a:t>sunt</a:t>
            </a:r>
            <a:r>
              <a:rPr lang="de-DE" altLang="de-DE" sz="2200" dirty="0"/>
              <a:t>. </a:t>
            </a:r>
            <a:r>
              <a:rPr lang="de-DE" altLang="de-DE" sz="2200" dirty="0" err="1"/>
              <a:t>Kisuali</a:t>
            </a:r>
            <a:r>
              <a:rPr lang="de-DE" altLang="de-DE" sz="2200" dirty="0"/>
              <a:t> </a:t>
            </a:r>
            <a:r>
              <a:rPr lang="de-DE" altLang="de-DE" sz="2200" dirty="0" err="1"/>
              <a:t>antux</a:t>
            </a:r>
            <a:r>
              <a:rPr lang="de-DE" altLang="de-DE" sz="2200" dirty="0"/>
              <a:t> e </a:t>
            </a:r>
            <a:r>
              <a:rPr lang="de-DE" altLang="de-DE" sz="2200" dirty="0" err="1"/>
              <a:t>weimi</a:t>
            </a:r>
            <a:r>
              <a:rPr lang="de-DE" altLang="de-DE" sz="2200" dirty="0"/>
              <a:t> </a:t>
            </a:r>
            <a:r>
              <a:rPr lang="de-DE" altLang="de-DE" sz="2200" dirty="0" err="1"/>
              <a:t>Kameran</a:t>
            </a:r>
            <a:r>
              <a:rPr lang="de-DE" altLang="de-DE" sz="2200" dirty="0"/>
              <a:t> </a:t>
            </a:r>
            <a:r>
              <a:rPr lang="de-DE" altLang="de-DE" sz="2200" dirty="0" err="1"/>
              <a:t>Quol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damnarin</a:t>
            </a:r>
            <a:r>
              <a:rPr lang="de-DE" altLang="de-DE" sz="2200" dirty="0"/>
              <a:t> </a:t>
            </a:r>
            <a:r>
              <a:rPr lang="de-DE" altLang="de-DE" sz="2200" dirty="0" err="1"/>
              <a:t>Tropi</a:t>
            </a:r>
            <a:r>
              <a:rPr lang="de-DE" altLang="de-DE" sz="2200" dirty="0"/>
              <a:t> zu </a:t>
            </a:r>
            <a:r>
              <a:rPr lang="de-DE" altLang="de-DE" sz="2200" dirty="0" err="1"/>
              <a:t>klenne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perdi</a:t>
            </a:r>
            <a:r>
              <a:rPr lang="de-DE" altLang="de-DE" sz="2200" dirty="0"/>
              <a:t> </a:t>
            </a:r>
            <a:r>
              <a:rPr lang="de-DE" altLang="de-DE" sz="2200" dirty="0" err="1"/>
              <a:t>Utilira</a:t>
            </a:r>
            <a:r>
              <a:rPr lang="de-DE" altLang="de-DE" sz="2200" dirty="0"/>
              <a:t> </a:t>
            </a:r>
            <a:r>
              <a:rPr lang="de-DE" altLang="de-DE" sz="2200" dirty="0" err="1"/>
              <a:t>regau</a:t>
            </a:r>
            <a:r>
              <a:rPr lang="de-DE" altLang="de-DE" sz="2200" dirty="0"/>
              <a:t> </a:t>
            </a:r>
            <a:r>
              <a:rPr lang="de-DE" altLang="de-DE" sz="2200" dirty="0" err="1"/>
              <a:t>socht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mol</a:t>
            </a:r>
            <a:r>
              <a:rPr lang="de-DE" altLang="de-DE" sz="2200" dirty="0"/>
              <a:t> </a:t>
            </a:r>
            <a:r>
              <a:rPr lang="de-DE" altLang="de-DE" sz="2200" dirty="0" err="1"/>
              <a:t>sunt</a:t>
            </a:r>
            <a:r>
              <a:rPr lang="de-DE" altLang="de-DE" sz="2200" dirty="0"/>
              <a:t>. Her </a:t>
            </a:r>
            <a:r>
              <a:rPr lang="de-DE" altLang="de-DE" sz="2200" dirty="0" err="1"/>
              <a:t>mitant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dur</a:t>
            </a:r>
            <a:r>
              <a:rPr lang="de-DE" altLang="de-DE" sz="2200" dirty="0"/>
              <a:t> </a:t>
            </a:r>
            <a:r>
              <a:rPr lang="de-DE" altLang="de-DE" sz="2200" dirty="0" err="1"/>
              <a:t>Wolche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to</a:t>
            </a:r>
            <a:r>
              <a:rPr lang="de-DE" altLang="de-DE" sz="2200" dirty="0"/>
              <a:t> </a:t>
            </a:r>
            <a:r>
              <a:rPr lang="de-DE" altLang="de-DE" sz="2200" dirty="0" err="1"/>
              <a:t>illemit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drusi</a:t>
            </a:r>
            <a:r>
              <a:rPr lang="de-DE" altLang="de-DE" sz="2200" dirty="0"/>
              <a:t> </a:t>
            </a:r>
            <a:r>
              <a:rPr lang="de-DE" altLang="de-DE" sz="2200" dirty="0" err="1"/>
              <a:t>puzen</a:t>
            </a:r>
            <a:r>
              <a:rPr lang="de-DE" altLang="de-DE" sz="2200" dirty="0"/>
              <a:t>, um </a:t>
            </a:r>
            <a:r>
              <a:rPr lang="de-DE" altLang="de-DE" sz="2200" dirty="0" err="1"/>
              <a:t>brackl</a:t>
            </a:r>
            <a:r>
              <a:rPr lang="de-DE" altLang="de-DE" sz="2200" dirty="0"/>
              <a:t> </a:t>
            </a:r>
            <a:r>
              <a:rPr lang="de-DE" altLang="de-DE" sz="2200" dirty="0" err="1"/>
              <a:t>jaun</a:t>
            </a:r>
            <a:r>
              <a:rPr lang="de-DE" altLang="de-DE" sz="2200" dirty="0"/>
              <a:t> </a:t>
            </a:r>
            <a:r>
              <a:rPr lang="de-DE" altLang="de-DE" sz="2200" dirty="0" err="1"/>
              <a:t>utten</a:t>
            </a:r>
            <a:r>
              <a:rPr lang="de-DE" altLang="de-DE" sz="2200" dirty="0"/>
              <a:t>. </a:t>
            </a:r>
            <a:r>
              <a:rPr lang="de-DE" altLang="de-DE" sz="2200" dirty="0" err="1"/>
              <a:t>Rumber</a:t>
            </a:r>
            <a:r>
              <a:rPr lang="de-DE" altLang="de-DE" sz="2200" dirty="0"/>
              <a:t> </a:t>
            </a:r>
            <a:r>
              <a:rPr lang="de-DE" altLang="de-DE" sz="2200" dirty="0" err="1"/>
              <a:t>olst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gumme</a:t>
            </a:r>
            <a:r>
              <a:rPr lang="de-DE" altLang="de-DE" sz="2200" dirty="0"/>
              <a:t> Placke on </a:t>
            </a:r>
            <a:r>
              <a:rPr lang="de-DE" altLang="de-DE" sz="2200" dirty="0" err="1"/>
              <a:t>ofen</a:t>
            </a:r>
            <a:r>
              <a:rPr lang="de-DE" altLang="de-DE" sz="2200" dirty="0"/>
              <a:t> </a:t>
            </a:r>
            <a:r>
              <a:rPr lang="de-DE" altLang="de-DE" sz="2200" dirty="0" err="1"/>
              <a:t>heiritate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us</a:t>
            </a:r>
            <a:r>
              <a:rPr lang="de-DE" altLang="de-DE" sz="2200" dirty="0"/>
              <a:t>. </a:t>
            </a:r>
            <a:r>
              <a:rPr lang="de-DE" altLang="de-DE" sz="2200" dirty="0" err="1"/>
              <a:t>Janera</a:t>
            </a:r>
            <a:r>
              <a:rPr lang="de-DE" altLang="de-DE" sz="2200" dirty="0"/>
              <a:t> als </a:t>
            </a:r>
            <a:r>
              <a:rPr lang="de-DE" altLang="de-DE" sz="2200" dirty="0" err="1"/>
              <a:t>Gastuv</a:t>
            </a:r>
            <a:r>
              <a:rPr lang="de-DE" altLang="de-DE" sz="2200" dirty="0"/>
              <a:t> lost </a:t>
            </a:r>
            <a:r>
              <a:rPr lang="de-DE" altLang="de-DE" sz="2200" dirty="0" err="1"/>
              <a:t>ette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suber</a:t>
            </a:r>
            <a:r>
              <a:rPr lang="de-DE" altLang="de-DE" sz="2200" dirty="0"/>
              <a:t>, </a:t>
            </a:r>
            <a:r>
              <a:rPr lang="de-DE" altLang="de-DE" sz="2200" dirty="0" err="1"/>
              <a:t>brastet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Alstra</a:t>
            </a:r>
            <a:r>
              <a:rPr lang="de-DE" altLang="de-DE" sz="2200" dirty="0"/>
              <a:t> geratet.</a:t>
            </a:r>
          </a:p>
          <a:p>
            <a:pPr lvl="1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None/>
            </a:pPr>
            <a:r>
              <a:rPr lang="de-DE" altLang="de-DE" sz="2200" dirty="0"/>
              <a:t>Her </a:t>
            </a:r>
            <a:r>
              <a:rPr lang="de-DE" altLang="de-DE" sz="2200" dirty="0" err="1"/>
              <a:t>mitant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dur</a:t>
            </a:r>
            <a:r>
              <a:rPr lang="de-DE" altLang="de-DE" sz="2200" dirty="0"/>
              <a:t> </a:t>
            </a:r>
            <a:r>
              <a:rPr lang="de-DE" altLang="de-DE" sz="2200" dirty="0" err="1"/>
              <a:t>Wolche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to</a:t>
            </a:r>
            <a:r>
              <a:rPr lang="de-DE" altLang="de-DE" sz="2200" dirty="0"/>
              <a:t> </a:t>
            </a:r>
            <a:r>
              <a:rPr lang="de-DE" altLang="de-DE" sz="2200" dirty="0" err="1"/>
              <a:t>illemit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drusi</a:t>
            </a:r>
            <a:r>
              <a:rPr lang="de-DE" altLang="de-DE" sz="2200" dirty="0"/>
              <a:t> </a:t>
            </a:r>
            <a:r>
              <a:rPr lang="de-DE" altLang="de-DE" sz="2200" dirty="0" err="1"/>
              <a:t>puzen</a:t>
            </a:r>
            <a:r>
              <a:rPr lang="de-DE" altLang="de-DE" sz="2200" dirty="0"/>
              <a:t>, um </a:t>
            </a:r>
            <a:r>
              <a:rPr lang="de-DE" altLang="de-DE" sz="2200" dirty="0" err="1"/>
              <a:t>brackl</a:t>
            </a:r>
            <a:r>
              <a:rPr lang="de-DE" altLang="de-DE" sz="2200" dirty="0"/>
              <a:t> </a:t>
            </a:r>
            <a:r>
              <a:rPr lang="de-DE" altLang="de-DE" sz="2200" dirty="0" err="1"/>
              <a:t>jaun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damnarin</a:t>
            </a:r>
            <a:r>
              <a:rPr lang="de-DE" altLang="de-DE" sz="2200" dirty="0"/>
              <a:t> </a:t>
            </a:r>
            <a:r>
              <a:rPr lang="de-DE" altLang="de-DE" sz="2200" dirty="0" err="1"/>
              <a:t>Tropi</a:t>
            </a:r>
            <a:r>
              <a:rPr lang="de-DE" altLang="de-DE" sz="2200" dirty="0"/>
              <a:t> zu </a:t>
            </a:r>
            <a:r>
              <a:rPr lang="de-DE" altLang="de-DE" sz="2200" dirty="0" err="1"/>
              <a:t>klenne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perdi</a:t>
            </a:r>
            <a:r>
              <a:rPr lang="de-DE" altLang="de-DE" sz="2200" dirty="0"/>
              <a:t> </a:t>
            </a:r>
            <a:r>
              <a:rPr lang="de-DE" altLang="de-DE" sz="2200" dirty="0" err="1"/>
              <a:t>Utilira</a:t>
            </a:r>
            <a:r>
              <a:rPr lang="de-DE" altLang="de-DE" sz="2200" dirty="0"/>
              <a:t> </a:t>
            </a:r>
            <a:r>
              <a:rPr lang="de-DE" altLang="de-DE" sz="2200" dirty="0" err="1"/>
              <a:t>regau</a:t>
            </a:r>
            <a:r>
              <a:rPr lang="de-DE" altLang="de-DE" sz="2200" dirty="0"/>
              <a:t> </a:t>
            </a:r>
            <a:r>
              <a:rPr lang="de-DE" altLang="de-DE" sz="2200" dirty="0" err="1"/>
              <a:t>socht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mol</a:t>
            </a:r>
            <a:r>
              <a:rPr lang="de-DE" altLang="de-DE" sz="2200" dirty="0"/>
              <a:t> </a:t>
            </a:r>
            <a:r>
              <a:rPr lang="de-DE" altLang="de-DE" sz="2200" dirty="0" err="1"/>
              <a:t>sunt</a:t>
            </a:r>
            <a:r>
              <a:rPr lang="de-DE" altLang="de-DE" sz="2200" dirty="0"/>
              <a:t>. Her </a:t>
            </a:r>
            <a:r>
              <a:rPr lang="de-DE" altLang="de-DE" sz="2200" dirty="0" err="1"/>
              <a:t>mitant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dur</a:t>
            </a:r>
            <a:r>
              <a:rPr lang="de-DE" altLang="de-DE" sz="2200" dirty="0"/>
              <a:t> </a:t>
            </a:r>
            <a:r>
              <a:rPr lang="de-DE" altLang="de-DE" sz="2200" dirty="0" err="1"/>
              <a:t>Wolche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to</a:t>
            </a:r>
            <a:r>
              <a:rPr lang="de-DE" altLang="de-DE" sz="2200" dirty="0"/>
              <a:t> </a:t>
            </a:r>
            <a:r>
              <a:rPr lang="de-DE" altLang="de-DE" sz="2200" dirty="0" err="1"/>
              <a:t>illemit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drusi</a:t>
            </a:r>
            <a:r>
              <a:rPr lang="de-DE" altLang="de-DE" sz="2200" dirty="0"/>
              <a:t> </a:t>
            </a:r>
            <a:r>
              <a:rPr lang="de-DE" altLang="de-DE" sz="2200" dirty="0" err="1"/>
              <a:t>puzen</a:t>
            </a:r>
            <a:r>
              <a:rPr lang="de-DE" altLang="de-DE" sz="2200" dirty="0"/>
              <a:t>, um </a:t>
            </a:r>
            <a:r>
              <a:rPr lang="de-DE" altLang="de-DE" sz="2200" dirty="0" err="1"/>
              <a:t>brackl</a:t>
            </a:r>
            <a:r>
              <a:rPr lang="de-DE" altLang="de-DE" sz="2200" dirty="0"/>
              <a:t> </a:t>
            </a:r>
            <a:r>
              <a:rPr lang="de-DE" altLang="de-DE" sz="2200" dirty="0" err="1"/>
              <a:t>jaun</a:t>
            </a:r>
            <a:r>
              <a:rPr lang="de-DE" altLang="de-DE" sz="2200" dirty="0"/>
              <a:t> </a:t>
            </a:r>
            <a:r>
              <a:rPr lang="de-DE" altLang="de-DE" sz="2200" dirty="0" err="1"/>
              <a:t>utten</a:t>
            </a:r>
            <a:r>
              <a:rPr lang="de-DE" altLang="de-DE" sz="2200" dirty="0"/>
              <a:t>. </a:t>
            </a:r>
            <a:r>
              <a:rPr lang="de-DE" altLang="de-DE" sz="2200" dirty="0" err="1"/>
              <a:t>Rumber</a:t>
            </a:r>
            <a:r>
              <a:rPr lang="de-DE" altLang="de-DE" sz="2200" dirty="0"/>
              <a:t> </a:t>
            </a:r>
            <a:r>
              <a:rPr lang="de-DE" altLang="de-DE" sz="2200" dirty="0" err="1"/>
              <a:t>olst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gumme</a:t>
            </a:r>
            <a:r>
              <a:rPr lang="de-DE" altLang="de-DE" sz="2200" dirty="0"/>
              <a:t> Placke on </a:t>
            </a:r>
            <a:r>
              <a:rPr lang="de-DE" altLang="de-DE" sz="2200" dirty="0" err="1"/>
              <a:t>ofen</a:t>
            </a:r>
            <a:r>
              <a:rPr lang="de-DE" altLang="de-DE" sz="2200" dirty="0"/>
              <a:t> </a:t>
            </a:r>
            <a:r>
              <a:rPr lang="de-DE" altLang="de-DE" sz="2200" dirty="0" err="1"/>
              <a:t>heiritate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us</a:t>
            </a:r>
            <a:r>
              <a:rPr lang="de-DE" altLang="de-DE" sz="2200" dirty="0"/>
              <a:t>. </a:t>
            </a:r>
            <a:r>
              <a:rPr lang="de-DE" altLang="de-DE" sz="2200" dirty="0" err="1"/>
              <a:t>Janera</a:t>
            </a:r>
            <a:r>
              <a:rPr lang="de-DE" altLang="de-DE" sz="2200" dirty="0"/>
              <a:t> als </a:t>
            </a:r>
            <a:r>
              <a:rPr lang="de-DE" altLang="de-DE" sz="2200" dirty="0" err="1"/>
              <a:t>Gastuv</a:t>
            </a:r>
            <a:r>
              <a:rPr lang="de-DE" altLang="de-DE" sz="2200" dirty="0"/>
              <a:t> lost </a:t>
            </a:r>
            <a:r>
              <a:rPr lang="de-DE" altLang="de-DE" sz="2200" dirty="0" err="1"/>
              <a:t>ette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suber</a:t>
            </a:r>
            <a:r>
              <a:rPr lang="de-DE" altLang="de-DE" sz="2200" dirty="0"/>
              <a:t>, </a:t>
            </a:r>
            <a:r>
              <a:rPr lang="de-DE" altLang="de-DE" sz="2200" dirty="0" err="1"/>
              <a:t>brastet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Alstra</a:t>
            </a:r>
            <a:r>
              <a:rPr lang="de-DE" altLang="de-DE" sz="2200" dirty="0"/>
              <a:t>  </a:t>
            </a:r>
            <a:r>
              <a:rPr lang="de-DE" altLang="de-DE" sz="2200" dirty="0" err="1"/>
              <a:t>utten</a:t>
            </a:r>
            <a:r>
              <a:rPr lang="de-DE" altLang="de-DE" sz="2200" dirty="0"/>
              <a:t>. </a:t>
            </a:r>
          </a:p>
        </p:txBody>
      </p:sp>
      <p:sp>
        <p:nvSpPr>
          <p:cNvPr id="19" name="Text Box 80">
            <a:extLst>
              <a:ext uri="{FF2B5EF4-FFF2-40B4-BE49-F238E27FC236}">
                <a16:creationId xmlns:a16="http://schemas.microsoft.com/office/drawing/2014/main" id="{C9126608-F3F0-452F-BF90-24550E85BF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687" y="776288"/>
            <a:ext cx="19794538" cy="3421062"/>
          </a:xfrm>
          <a:prstGeom prst="rect">
            <a:avLst/>
          </a:prstGeom>
          <a:solidFill>
            <a:srgbClr val="EE8216"/>
          </a:solidFill>
          <a:ln>
            <a:noFill/>
          </a:ln>
          <a:effectLst/>
        </p:spPr>
        <p:txBody>
          <a:bodyPr lIns="408730" tIns="217138" rIns="408730" bIns="63864"/>
          <a:lstStyle>
            <a:lvl1pPr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23850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9288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973138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296988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7541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113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6685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1257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2000"/>
              </a:lnSpc>
              <a:spcBef>
                <a:spcPct val="50000"/>
              </a:spcBef>
              <a:spcAft>
                <a:spcPct val="10000"/>
              </a:spcAft>
            </a:pPr>
            <a:r>
              <a:rPr lang="de-DE" altLang="de-DE" sz="8500" b="1" dirty="0">
                <a:solidFill>
                  <a:schemeClr val="bg1"/>
                </a:solidFill>
              </a:rPr>
              <a:t>Titel der Lehrveranstaltung 85 </a:t>
            </a:r>
            <a:r>
              <a:rPr lang="de-DE" altLang="de-DE" sz="8500" b="1" dirty="0" err="1">
                <a:solidFill>
                  <a:schemeClr val="bg1"/>
                </a:solidFill>
              </a:rPr>
              <a:t>pt</a:t>
            </a:r>
            <a:endParaRPr lang="de-DE" altLang="de-DE" sz="8500" b="1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r>
              <a:rPr lang="de-DE" altLang="de-DE" sz="2500" b="1" dirty="0">
                <a:solidFill>
                  <a:schemeClr val="bg1"/>
                </a:solidFill>
              </a:rPr>
              <a:t>Mitwirkende 25 </a:t>
            </a:r>
            <a:r>
              <a:rPr lang="de-DE" altLang="de-DE" sz="2500" b="1" dirty="0" err="1">
                <a:solidFill>
                  <a:schemeClr val="bg1"/>
                </a:solidFill>
              </a:rPr>
              <a:t>pt</a:t>
            </a:r>
            <a:r>
              <a:rPr lang="de-DE" altLang="de-DE" sz="2500" b="1" dirty="0">
                <a:solidFill>
                  <a:schemeClr val="bg1"/>
                </a:solidFill>
              </a:rPr>
              <a:t> fett</a:t>
            </a:r>
          </a:p>
          <a:p>
            <a:pPr>
              <a:lnSpc>
                <a:spcPct val="110000"/>
              </a:lnSpc>
            </a:pPr>
            <a:r>
              <a:rPr lang="de-DE" altLang="de-DE" sz="2500" b="1" dirty="0">
                <a:solidFill>
                  <a:schemeClr val="bg1"/>
                </a:solidFill>
              </a:rPr>
              <a:t>Name der Einrichtung / des Instituts | Technische Universität Braunschweig </a:t>
            </a:r>
          </a:p>
          <a:p>
            <a:pPr>
              <a:lnSpc>
                <a:spcPct val="110000"/>
              </a:lnSpc>
            </a:pPr>
            <a:r>
              <a:rPr lang="de-DE" altLang="de-DE" sz="2500" dirty="0">
                <a:solidFill>
                  <a:schemeClr val="bg1"/>
                </a:solidFill>
              </a:rPr>
              <a:t>namen@tu-braunschweig.de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8" name="Rectangle 12"/>
          <p:cNvSpPr>
            <a:spLocks noChangeArrowheads="1"/>
          </p:cNvSpPr>
          <p:nvPr/>
        </p:nvSpPr>
        <p:spPr bwMode="auto">
          <a:xfrm flipH="1">
            <a:off x="12637670" y="14621160"/>
            <a:ext cx="3384470" cy="3384470"/>
          </a:xfrm>
          <a:prstGeom prst="rect">
            <a:avLst/>
          </a:prstGeom>
          <a:solidFill>
            <a:srgbClr val="708C2B"/>
          </a:solidFill>
          <a:ln>
            <a:noFill/>
          </a:ln>
          <a:effectLst/>
        </p:spPr>
        <p:txBody>
          <a:bodyPr lIns="0" tIns="0" rIns="0" bIns="0"/>
          <a:lstStyle>
            <a:lvl1pPr defTabSz="2951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293813" defTabSz="2951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586038" defTabSz="2951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883025" defTabSz="2951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5175250" defTabSz="2951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5632450" defTabSz="2951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6089650" defTabSz="2951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6546850" defTabSz="2951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7004050" defTabSz="2951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/>
              <a:t> </a:t>
            </a:r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 flipH="1">
            <a:off x="8749130" y="14610673"/>
            <a:ext cx="3384470" cy="3384470"/>
          </a:xfrm>
          <a:prstGeom prst="rect">
            <a:avLst/>
          </a:prstGeom>
          <a:solidFill>
            <a:srgbClr val="0C3950"/>
          </a:solidFill>
          <a:ln>
            <a:noFill/>
          </a:ln>
          <a:effectLst/>
        </p:spPr>
        <p:txBody>
          <a:bodyPr lIns="0" tIns="0" rIns="0" bIns="0"/>
          <a:lstStyle>
            <a:lvl1pPr defTabSz="2951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293813" defTabSz="2951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586038" defTabSz="2951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883025" defTabSz="2951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5175250" defTabSz="2951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5632450" defTabSz="2951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6089650" defTabSz="2951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6546850" defTabSz="2951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7004050" defTabSz="2951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/>
              <a:t> </a:t>
            </a:r>
          </a:p>
        </p:txBody>
      </p:sp>
      <p:sp>
        <p:nvSpPr>
          <p:cNvPr id="9230" name="Rectangle 14"/>
          <p:cNvSpPr>
            <a:spLocks noChangeArrowheads="1"/>
          </p:cNvSpPr>
          <p:nvPr/>
        </p:nvSpPr>
        <p:spPr bwMode="auto">
          <a:xfrm flipH="1">
            <a:off x="4802940" y="14610673"/>
            <a:ext cx="3384470" cy="3384470"/>
          </a:xfrm>
          <a:prstGeom prst="rect">
            <a:avLst/>
          </a:prstGeom>
          <a:solidFill>
            <a:srgbClr val="EE8216"/>
          </a:solidFill>
          <a:ln>
            <a:noFill/>
          </a:ln>
          <a:effectLst/>
        </p:spPr>
        <p:txBody>
          <a:bodyPr lIns="0" tIns="0" rIns="0" bIns="0"/>
          <a:lstStyle>
            <a:lvl1pPr defTabSz="2951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293813" defTabSz="2951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586038" defTabSz="2951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883025" defTabSz="2951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5175250" defTabSz="2951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5632450" defTabSz="2951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6089650" defTabSz="2951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6546850" defTabSz="2951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7004050" defTabSz="2951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/>
              <a:t> </a:t>
            </a:r>
          </a:p>
        </p:txBody>
      </p:sp>
      <p:sp>
        <p:nvSpPr>
          <p:cNvPr id="9283" name="Text Box 67"/>
          <p:cNvSpPr txBox="1">
            <a:spLocks noChangeArrowheads="1"/>
          </p:cNvSpPr>
          <p:nvPr/>
        </p:nvSpPr>
        <p:spPr bwMode="auto">
          <a:xfrm>
            <a:off x="914400" y="865188"/>
            <a:ext cx="20107275" cy="11610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25860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293813" defTabSz="25860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586038" defTabSz="25860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883025" defTabSz="25860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5175250" defTabSz="25860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5632450" defTabSz="25860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6089650" defTabSz="25860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6546850" defTabSz="25860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7004050" defTabSz="25860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4400" b="1" dirty="0"/>
              <a:t>Farben integrieren und ändern:</a:t>
            </a:r>
          </a:p>
          <a:p>
            <a:endParaRPr lang="de-DE" altLang="de-DE" sz="4400" b="1" dirty="0"/>
          </a:p>
          <a:p>
            <a:r>
              <a:rPr lang="de-DE" altLang="de-DE" sz="4400" dirty="0"/>
              <a:t>Alle Zusatzfarben des Green Office für die </a:t>
            </a:r>
            <a:r>
              <a:rPr lang="de-DE" altLang="de-DE" sz="4400" b="1" dirty="0"/>
              <a:t>Fülleffekte bzw. Hintergründe</a:t>
            </a:r>
            <a:r>
              <a:rPr lang="de-DE" altLang="de-DE" sz="4400" dirty="0"/>
              <a:t> auf Postern und Flyern sind in dieser Datei in Form von Farbschemas hinterlegt. Sie können einfach die </a:t>
            </a:r>
            <a:r>
              <a:rPr lang="de-DE" altLang="de-DE" sz="4400" dirty="0" err="1"/>
              <a:t>Farbwelt</a:t>
            </a:r>
            <a:r>
              <a:rPr lang="de-DE" altLang="de-DE" sz="4400" dirty="0"/>
              <a:t> einer gesamten Folie ändern.</a:t>
            </a:r>
          </a:p>
          <a:p>
            <a:endParaRPr lang="de-DE" altLang="de-DE" sz="4400" dirty="0"/>
          </a:p>
          <a:p>
            <a:r>
              <a:rPr lang="de-DE" altLang="de-DE" sz="4400" dirty="0"/>
              <a:t>Übertragen Sie die gewünschte Farbe mit dem Format-Pinsel auf die gewünschte Form (gewünschtes Farbfeld auf dieser Folie anklicken, in der Standard-Symbolleiste bzw. unter dem „Start“ Reiter „Format übertragen“ wählen, und dann auf die gewünschte Form anwenden).</a:t>
            </a:r>
          </a:p>
          <a:p>
            <a:endParaRPr lang="de-DE" altLang="de-DE" sz="4400" dirty="0"/>
          </a:p>
          <a:p>
            <a:r>
              <a:rPr lang="de-DE" altLang="de-DE" sz="4400" b="1" dirty="0"/>
              <a:t>Achtung:</a:t>
            </a:r>
            <a:r>
              <a:rPr lang="de-DE" altLang="de-DE" sz="4400" dirty="0"/>
              <a:t> Bitte übertragen Sie die Farben </a:t>
            </a:r>
            <a:r>
              <a:rPr lang="de-DE" altLang="de-DE" sz="4400" b="1" dirty="0"/>
              <a:t>nicht</a:t>
            </a:r>
            <a:r>
              <a:rPr lang="de-DE" altLang="de-DE" sz="4400" dirty="0"/>
              <a:t> auf ein Textfeld, weil dadurch die Formatierung des Textfeldes überschrieben wird.</a:t>
            </a:r>
          </a:p>
          <a:p>
            <a:endParaRPr lang="de-DE" altLang="de-DE" sz="4400" dirty="0"/>
          </a:p>
          <a:p>
            <a:r>
              <a:rPr lang="de-DE" altLang="de-DE" sz="4400" dirty="0"/>
              <a:t>Die </a:t>
            </a:r>
            <a:r>
              <a:rPr lang="de-DE" altLang="de-DE" sz="4400" b="1" dirty="0"/>
              <a:t>Schriftfarbe</a:t>
            </a:r>
            <a:r>
              <a:rPr lang="de-DE" altLang="de-DE" sz="4400" dirty="0"/>
              <a:t> ist immer schwarz oder – bei dunklen Hintergründen – weiß.</a:t>
            </a:r>
          </a:p>
        </p:txBody>
      </p:sp>
      <p:sp>
        <p:nvSpPr>
          <p:cNvPr id="68" name="Rectangle 14">
            <a:extLst>
              <a:ext uri="{FF2B5EF4-FFF2-40B4-BE49-F238E27FC236}">
                <a16:creationId xmlns:a16="http://schemas.microsoft.com/office/drawing/2014/main" id="{59FB3111-E42C-4AE3-9A92-28416C25199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802940" y="18488452"/>
            <a:ext cx="3384470" cy="3384470"/>
          </a:xfrm>
          <a:prstGeom prst="rect">
            <a:avLst/>
          </a:prstGeom>
          <a:solidFill>
            <a:srgbClr val="F4B270"/>
          </a:solidFill>
          <a:ln>
            <a:noFill/>
          </a:ln>
          <a:effectLst/>
        </p:spPr>
        <p:txBody>
          <a:bodyPr lIns="0" tIns="0" rIns="0" bIns="0"/>
          <a:lstStyle>
            <a:lvl1pPr defTabSz="2951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293813" defTabSz="2951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586038" defTabSz="2951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883025" defTabSz="2951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5175250" defTabSz="2951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5632450" defTabSz="2951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6089650" defTabSz="2951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6546850" defTabSz="2951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7004050" defTabSz="2951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/>
              <a:t> </a:t>
            </a:r>
          </a:p>
        </p:txBody>
      </p:sp>
      <p:sp>
        <p:nvSpPr>
          <p:cNvPr id="69" name="Rectangle 13">
            <a:extLst>
              <a:ext uri="{FF2B5EF4-FFF2-40B4-BE49-F238E27FC236}">
                <a16:creationId xmlns:a16="http://schemas.microsoft.com/office/drawing/2014/main" id="{92B55C36-E2FB-4E99-A3CC-E1D96082A54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749130" y="18499839"/>
            <a:ext cx="3384470" cy="3384470"/>
          </a:xfrm>
          <a:prstGeom prst="rect">
            <a:avLst/>
          </a:prstGeom>
          <a:solidFill>
            <a:srgbClr val="3BAAE1"/>
          </a:solidFill>
          <a:ln>
            <a:noFill/>
          </a:ln>
          <a:effectLst/>
        </p:spPr>
        <p:txBody>
          <a:bodyPr lIns="0" tIns="0" rIns="0" bIns="0"/>
          <a:lstStyle>
            <a:lvl1pPr defTabSz="2951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293813" defTabSz="2951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586038" defTabSz="2951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883025" defTabSz="2951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5175250" defTabSz="2951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5632450" defTabSz="2951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6089650" defTabSz="2951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6546850" defTabSz="2951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7004050" defTabSz="2951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/>
              <a:t> </a:t>
            </a:r>
          </a:p>
        </p:txBody>
      </p:sp>
      <p:sp>
        <p:nvSpPr>
          <p:cNvPr id="70" name="Rectangle 12">
            <a:extLst>
              <a:ext uri="{FF2B5EF4-FFF2-40B4-BE49-F238E27FC236}">
                <a16:creationId xmlns:a16="http://schemas.microsoft.com/office/drawing/2014/main" id="{848C935B-0CB4-4789-BB97-44F6450AAC2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2637670" y="18488452"/>
            <a:ext cx="3384470" cy="3384470"/>
          </a:xfrm>
          <a:prstGeom prst="rect">
            <a:avLst/>
          </a:prstGeom>
          <a:solidFill>
            <a:srgbClr val="BBD678"/>
          </a:solidFill>
          <a:ln>
            <a:noFill/>
          </a:ln>
          <a:effectLst/>
        </p:spPr>
        <p:txBody>
          <a:bodyPr lIns="0" tIns="0" rIns="0" bIns="0"/>
          <a:lstStyle>
            <a:lvl1pPr defTabSz="2951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293813" defTabSz="2951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586038" defTabSz="2951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883025" defTabSz="2951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5175250" defTabSz="2951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5632450" defTabSz="2951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6089650" defTabSz="2951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6546850" defTabSz="2951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7004050" defTabSz="2951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/>
              <a:t> </a:t>
            </a:r>
          </a:p>
        </p:txBody>
      </p:sp>
      <p:sp>
        <p:nvSpPr>
          <p:cNvPr id="71" name="Rectangle 14">
            <a:extLst>
              <a:ext uri="{FF2B5EF4-FFF2-40B4-BE49-F238E27FC236}">
                <a16:creationId xmlns:a16="http://schemas.microsoft.com/office/drawing/2014/main" id="{90EC3266-9754-4F43-89D1-E4632F80DE9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782500" y="22366231"/>
            <a:ext cx="3384470" cy="3384470"/>
          </a:xfrm>
          <a:prstGeom prst="rect">
            <a:avLst/>
          </a:prstGeom>
          <a:solidFill>
            <a:srgbClr val="FBE6D1"/>
          </a:solidFill>
          <a:ln>
            <a:noFill/>
          </a:ln>
          <a:effectLst/>
        </p:spPr>
        <p:txBody>
          <a:bodyPr lIns="0" tIns="0" rIns="0" bIns="0"/>
          <a:lstStyle>
            <a:lvl1pPr defTabSz="2951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293813" defTabSz="2951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586038" defTabSz="2951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883025" defTabSz="2951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5175250" defTabSz="2951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5632450" defTabSz="2951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6089650" defTabSz="2951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6546850" defTabSz="2951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7004050" defTabSz="2951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/>
              <a:t> </a:t>
            </a:r>
          </a:p>
        </p:txBody>
      </p:sp>
      <p:sp>
        <p:nvSpPr>
          <p:cNvPr id="72" name="Rectangle 13">
            <a:extLst>
              <a:ext uri="{FF2B5EF4-FFF2-40B4-BE49-F238E27FC236}">
                <a16:creationId xmlns:a16="http://schemas.microsoft.com/office/drawing/2014/main" id="{A694A85C-E7F1-4CF0-8718-0121258937A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749130" y="22366231"/>
            <a:ext cx="3384470" cy="3384470"/>
          </a:xfrm>
          <a:prstGeom prst="rect">
            <a:avLst/>
          </a:prstGeom>
          <a:solidFill>
            <a:srgbClr val="C2E5F6"/>
          </a:solidFill>
          <a:ln>
            <a:noFill/>
          </a:ln>
          <a:effectLst/>
        </p:spPr>
        <p:txBody>
          <a:bodyPr lIns="0" tIns="0" rIns="0" bIns="0"/>
          <a:lstStyle>
            <a:lvl1pPr defTabSz="2951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293813" defTabSz="2951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586038" defTabSz="2951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883025" defTabSz="2951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5175250" defTabSz="2951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5632450" defTabSz="2951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6089650" defTabSz="2951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6546850" defTabSz="2951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7004050" defTabSz="2951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/>
              <a:t> </a:t>
            </a:r>
          </a:p>
        </p:txBody>
      </p:sp>
      <p:sp>
        <p:nvSpPr>
          <p:cNvPr id="73" name="Rectangle 12">
            <a:extLst>
              <a:ext uri="{FF2B5EF4-FFF2-40B4-BE49-F238E27FC236}">
                <a16:creationId xmlns:a16="http://schemas.microsoft.com/office/drawing/2014/main" id="{ED4FE237-BBAB-4F51-A596-2C69C5C7E25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2637670" y="22366231"/>
            <a:ext cx="3384470" cy="3384470"/>
          </a:xfrm>
          <a:prstGeom prst="rect">
            <a:avLst/>
          </a:prstGeom>
          <a:solidFill>
            <a:srgbClr val="E0ECC2"/>
          </a:solidFill>
          <a:ln>
            <a:noFill/>
          </a:ln>
          <a:effectLst/>
        </p:spPr>
        <p:txBody>
          <a:bodyPr lIns="0" tIns="0" rIns="0" bIns="0"/>
          <a:lstStyle>
            <a:lvl1pPr defTabSz="2951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293813" defTabSz="2951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586038" defTabSz="2951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883025" defTabSz="2951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5175250" defTabSz="2951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5632450" defTabSz="2951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6089650" defTabSz="2951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6546850" defTabSz="2951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7004050" defTabSz="2951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FE141CB-680B-44E5-A20B-24EC3647C2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0040" y="882007"/>
            <a:ext cx="4057650" cy="405765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B5400244-A604-4253-BFBE-3503A8AD74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64660" y="882007"/>
            <a:ext cx="4057650" cy="405765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6DA02E2F-5D68-4209-82C3-46ADB6F3A2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64660" y="9694099"/>
            <a:ext cx="4057650" cy="405765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9242CF9-3E7C-4BB7-9FDC-6478C4564E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829280" y="882007"/>
            <a:ext cx="4057650" cy="405765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C08246E2-7A21-4F67-B1DB-97FFFBC4902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870444" y="9667227"/>
            <a:ext cx="4057650" cy="405765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049D8DCB-7213-4934-B82C-B01AD031690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4299116" y="14059837"/>
            <a:ext cx="4057650" cy="405765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176E5D24-64EE-4570-9CC8-C91281025E4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00040" y="5274617"/>
            <a:ext cx="4057650" cy="405765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75308C97-E6E6-41E9-AB53-2CB08D54804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4293900" y="5274617"/>
            <a:ext cx="4057650" cy="405765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F99AE0BD-4396-4418-958A-1C68AA6F6FC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00040" y="18506191"/>
            <a:ext cx="4057650" cy="405765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C05C9EA1-EBA9-4A41-939E-969BDDAB8C0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4293900" y="882007"/>
            <a:ext cx="4057650" cy="4057650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2E6BF50F-78A8-4A82-A6B1-1EAC486EAE6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887547" y="14113582"/>
            <a:ext cx="4057650" cy="4057650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071C7436-65A5-41CD-BEC2-05BDF55218FD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9829280" y="5274617"/>
            <a:ext cx="4057650" cy="4057650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AAA414EC-F8FE-4565-BAF2-22AEDCE2BDE1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858268" y="9694099"/>
            <a:ext cx="4057650" cy="4057650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BD86553E-8360-479D-B1FB-C4A1B48AFBCE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9829280" y="14059837"/>
            <a:ext cx="4057650" cy="4057650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7BA32367-5B69-430A-9F67-10907393E075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4277041" y="9667227"/>
            <a:ext cx="4057650" cy="4057650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5B3DD8BB-A075-4EBC-A159-105E8F19292B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5331814" y="5288053"/>
            <a:ext cx="4057650" cy="4057650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3962078F-7270-41BB-B207-E6C06572CC77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5364660" y="14118561"/>
            <a:ext cx="4057650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3295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SIGNERDESIGNGRIDFILE" val="\\Inform001\transfer (d)\transfer\projekte\archiv\projekte\patrick\projekte\TU Braunschweig\ppt\included data\design grids\wissen a1 02.ini"/>
</p:tagLst>
</file>

<file path=ppt/theme/theme1.xml><?xml version="1.0" encoding="utf-8"?>
<a:theme xmlns:a="http://schemas.openxmlformats.org/drawingml/2006/main" name="Standarddesign">
  <a:themeElements>
    <a:clrScheme name="Standarddesign 6">
      <a:dk1>
        <a:srgbClr val="000000"/>
      </a:dk1>
      <a:lt1>
        <a:srgbClr val="FFFFFF"/>
      </a:lt1>
      <a:dk2>
        <a:srgbClr val="000000"/>
      </a:dk2>
      <a:lt2>
        <a:srgbClr val="33756E"/>
      </a:lt2>
      <a:accent1>
        <a:srgbClr val="00534A"/>
      </a:accent1>
      <a:accent2>
        <a:srgbClr val="669892"/>
      </a:accent2>
      <a:accent3>
        <a:srgbClr val="FFFFFF"/>
      </a:accent3>
      <a:accent4>
        <a:srgbClr val="000000"/>
      </a:accent4>
      <a:accent5>
        <a:srgbClr val="AAB3B1"/>
      </a:accent5>
      <a:accent6>
        <a:srgbClr val="5C8984"/>
      </a:accent6>
      <a:hlink>
        <a:srgbClr val="99BAB7"/>
      </a:hlink>
      <a:folHlink>
        <a:srgbClr val="CCDDDB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29527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5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29527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5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FFD355"/>
        </a:lt2>
        <a:accent1>
          <a:srgbClr val="FFC82A"/>
        </a:accent1>
        <a:accent2>
          <a:srgbClr val="FFDE7F"/>
        </a:accent2>
        <a:accent3>
          <a:srgbClr val="FFFFFF"/>
        </a:accent3>
        <a:accent4>
          <a:srgbClr val="000000"/>
        </a:accent4>
        <a:accent5>
          <a:srgbClr val="FFE0AC"/>
        </a:accent5>
        <a:accent6>
          <a:srgbClr val="E7C972"/>
        </a:accent6>
        <a:hlink>
          <a:srgbClr val="FFE9AA"/>
        </a:hlink>
        <a:folHlink>
          <a:srgbClr val="FFF4D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E78A33"/>
        </a:lt2>
        <a:accent1>
          <a:srgbClr val="E16D00"/>
        </a:accent1>
        <a:accent2>
          <a:srgbClr val="EDA766"/>
        </a:accent2>
        <a:accent3>
          <a:srgbClr val="FFFFFF"/>
        </a:accent3>
        <a:accent4>
          <a:srgbClr val="000000"/>
        </a:accent4>
        <a:accent5>
          <a:srgbClr val="EEBAAA"/>
        </a:accent5>
        <a:accent6>
          <a:srgbClr val="D7975C"/>
        </a:accent6>
        <a:hlink>
          <a:srgbClr val="F3C599"/>
        </a:hlink>
        <a:folHlink>
          <a:srgbClr val="F9E2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D4959"/>
        </a:lt2>
        <a:accent1>
          <a:srgbClr val="711C2F"/>
        </a:accent1>
        <a:accent2>
          <a:srgbClr val="AA7782"/>
        </a:accent2>
        <a:accent3>
          <a:srgbClr val="FFFFFF"/>
        </a:accent3>
        <a:accent4>
          <a:srgbClr val="000000"/>
        </a:accent4>
        <a:accent5>
          <a:srgbClr val="BBABAD"/>
        </a:accent5>
        <a:accent6>
          <a:srgbClr val="9A6B75"/>
        </a:accent6>
        <a:hlink>
          <a:srgbClr val="C6A4AC"/>
        </a:hlink>
        <a:folHlink>
          <a:srgbClr val="E3D2D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BDCD61"/>
        </a:lt2>
        <a:accent1>
          <a:srgbClr val="ACC13A"/>
        </a:accent1>
        <a:accent2>
          <a:srgbClr val="CDDA89"/>
        </a:accent2>
        <a:accent3>
          <a:srgbClr val="FFFFFF"/>
        </a:accent3>
        <a:accent4>
          <a:srgbClr val="000000"/>
        </a:accent4>
        <a:accent5>
          <a:srgbClr val="D2DDAE"/>
        </a:accent5>
        <a:accent6>
          <a:srgbClr val="BAC57C"/>
        </a:accent6>
        <a:hlink>
          <a:srgbClr val="DEE6B0"/>
        </a:hlink>
        <a:folHlink>
          <a:srgbClr val="EEF3D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A9C33"/>
        </a:lt2>
        <a:accent1>
          <a:srgbClr val="6D8300"/>
        </a:accent1>
        <a:accent2>
          <a:srgbClr val="A7B566"/>
        </a:accent2>
        <a:accent3>
          <a:srgbClr val="FFFFFF"/>
        </a:accent3>
        <a:accent4>
          <a:srgbClr val="000000"/>
        </a:accent4>
        <a:accent5>
          <a:srgbClr val="BAC1AA"/>
        </a:accent5>
        <a:accent6>
          <a:srgbClr val="97A45C"/>
        </a:accent6>
        <a:hlink>
          <a:srgbClr val="C5CD99"/>
        </a:hlink>
        <a:folHlink>
          <a:srgbClr val="E2E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33756E"/>
        </a:lt2>
        <a:accent1>
          <a:srgbClr val="00534A"/>
        </a:accent1>
        <a:accent2>
          <a:srgbClr val="669892"/>
        </a:accent2>
        <a:accent3>
          <a:srgbClr val="FFFFFF"/>
        </a:accent3>
        <a:accent4>
          <a:srgbClr val="000000"/>
        </a:accent4>
        <a:accent5>
          <a:srgbClr val="AAB3B1"/>
        </a:accent5>
        <a:accent6>
          <a:srgbClr val="5C8984"/>
        </a:accent6>
        <a:hlink>
          <a:srgbClr val="99BAB7"/>
        </a:hlink>
        <a:folHlink>
          <a:srgbClr val="CCDD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5C3DC"/>
        </a:lt2>
        <a:accent1>
          <a:srgbClr val="66B4D3"/>
        </a:accent1>
        <a:accent2>
          <a:srgbClr val="A3D2E5"/>
        </a:accent2>
        <a:accent3>
          <a:srgbClr val="FFFFFF"/>
        </a:accent3>
        <a:accent4>
          <a:srgbClr val="000000"/>
        </a:accent4>
        <a:accent5>
          <a:srgbClr val="B8D6E6"/>
        </a:accent5>
        <a:accent6>
          <a:srgbClr val="93BECF"/>
        </a:accent6>
        <a:hlink>
          <a:srgbClr val="C2E1ED"/>
        </a:hlink>
        <a:folHlink>
          <a:srgbClr val="E0F0F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0000"/>
        </a:dk1>
        <a:lt1>
          <a:srgbClr val="FFFFFF"/>
        </a:lt1>
        <a:dk2>
          <a:srgbClr val="000000"/>
        </a:dk2>
        <a:lt2>
          <a:srgbClr val="338DAF"/>
        </a:lt2>
        <a:accent1>
          <a:srgbClr val="00709B"/>
        </a:accent1>
        <a:accent2>
          <a:srgbClr val="66A9C3"/>
        </a:accent2>
        <a:accent3>
          <a:srgbClr val="FFFFFF"/>
        </a:accent3>
        <a:accent4>
          <a:srgbClr val="000000"/>
        </a:accent4>
        <a:accent5>
          <a:srgbClr val="AABBCB"/>
        </a:accent5>
        <a:accent6>
          <a:srgbClr val="5C99B0"/>
        </a:accent6>
        <a:hlink>
          <a:srgbClr val="99C6D7"/>
        </a:hlink>
        <a:folHlink>
          <a:srgbClr val="CCE2E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000000"/>
        </a:dk1>
        <a:lt1>
          <a:srgbClr val="FFFFFF"/>
        </a:lt1>
        <a:dk2>
          <a:srgbClr val="000000"/>
        </a:dk2>
        <a:lt2>
          <a:srgbClr val="336579"/>
        </a:lt2>
        <a:accent1>
          <a:srgbClr val="003F57"/>
        </a:accent1>
        <a:accent2>
          <a:srgbClr val="668C9A"/>
        </a:accent2>
        <a:accent3>
          <a:srgbClr val="FFFFFF"/>
        </a:accent3>
        <a:accent4>
          <a:srgbClr val="000000"/>
        </a:accent4>
        <a:accent5>
          <a:srgbClr val="AAAFB4"/>
        </a:accent5>
        <a:accent6>
          <a:srgbClr val="5C7E8B"/>
        </a:accent6>
        <a:hlink>
          <a:srgbClr val="99B2BC"/>
        </a:hlink>
        <a:folHlink>
          <a:srgbClr val="CCD9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000000"/>
        </a:dk1>
        <a:lt1>
          <a:srgbClr val="FFFFFF"/>
        </a:lt1>
        <a:dk2>
          <a:srgbClr val="000000"/>
        </a:dk2>
        <a:lt2>
          <a:srgbClr val="A15999"/>
        </a:lt2>
        <a:accent1>
          <a:srgbClr val="8A307F"/>
        </a:accent1>
        <a:accent2>
          <a:srgbClr val="B983B2"/>
        </a:accent2>
        <a:accent3>
          <a:srgbClr val="FFFFFF"/>
        </a:accent3>
        <a:accent4>
          <a:srgbClr val="000000"/>
        </a:accent4>
        <a:accent5>
          <a:srgbClr val="C4ADC0"/>
        </a:accent5>
        <a:accent6>
          <a:srgbClr val="A776A1"/>
        </a:accent6>
        <a:hlink>
          <a:srgbClr val="D0ACCC"/>
        </a:hlink>
        <a:folHlink>
          <a:srgbClr val="E8D6E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000000"/>
        </a:dk1>
        <a:lt1>
          <a:srgbClr val="FFFFFF"/>
        </a:lt1>
        <a:dk2>
          <a:srgbClr val="000000"/>
        </a:dk2>
        <a:lt2>
          <a:srgbClr val="74416B"/>
        </a:lt2>
        <a:accent1>
          <a:srgbClr val="511246"/>
        </a:accent1>
        <a:accent2>
          <a:srgbClr val="977190"/>
        </a:accent2>
        <a:accent3>
          <a:srgbClr val="FFFFFF"/>
        </a:accent3>
        <a:accent4>
          <a:srgbClr val="000000"/>
        </a:accent4>
        <a:accent5>
          <a:srgbClr val="B3AAB0"/>
        </a:accent5>
        <a:accent6>
          <a:srgbClr val="886682"/>
        </a:accent6>
        <a:hlink>
          <a:srgbClr val="B9A0B5"/>
        </a:hlink>
        <a:folHlink>
          <a:srgbClr val="DCD0D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000000"/>
        </a:dk1>
        <a:lt1>
          <a:srgbClr val="FFFFFF"/>
        </a:lt1>
        <a:dk2>
          <a:srgbClr val="000000"/>
        </a:dk2>
        <a:lt2>
          <a:srgbClr val="704659"/>
        </a:lt2>
        <a:accent1>
          <a:srgbClr val="4C1830"/>
        </a:accent1>
        <a:accent2>
          <a:srgbClr val="947483"/>
        </a:accent2>
        <a:accent3>
          <a:srgbClr val="FFFFFF"/>
        </a:accent3>
        <a:accent4>
          <a:srgbClr val="000000"/>
        </a:accent4>
        <a:accent5>
          <a:srgbClr val="B2ABAD"/>
        </a:accent5>
        <a:accent6>
          <a:srgbClr val="866876"/>
        </a:accent6>
        <a:hlink>
          <a:srgbClr val="B7A3AC"/>
        </a:hlink>
        <a:folHlink>
          <a:srgbClr val="DBD1D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CCCCCC"/>
        </a:accent1>
        <a:accent2>
          <a:srgbClr val="6666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C5C5C"/>
        </a:accent6>
        <a:hlink>
          <a:srgbClr val="999999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1167</Words>
  <Application>Microsoft Office PowerPoint</Application>
  <PresentationFormat>Benutzerdefiniert</PresentationFormat>
  <Paragraphs>122</Paragraphs>
  <Slides>4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6" baseType="lpstr">
      <vt:lpstr>Arial</vt:lpstr>
      <vt:lpstr>Standarddesign</vt:lpstr>
      <vt:lpstr>PowerPoint-Präsentation</vt:lpstr>
      <vt:lpstr>PowerPoint-Präsentation</vt:lpstr>
      <vt:lpstr>PowerPoint-Präsentation</vt:lpstr>
      <vt:lpstr>PowerPoint-Präsentation</vt:lpstr>
    </vt:vector>
  </TitlesOfParts>
  <Company>indiesoft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Patrick Wania</dc:creator>
  <cp:lastModifiedBy>Scheler, Anne</cp:lastModifiedBy>
  <cp:revision>27</cp:revision>
  <dcterms:created xsi:type="dcterms:W3CDTF">2010-02-09T20:46:41Z</dcterms:created>
  <dcterms:modified xsi:type="dcterms:W3CDTF">2026-03-31T12:43:15Z</dcterms:modified>
</cp:coreProperties>
</file>