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91" r:id="rId4"/>
    <p:sldId id="292" r:id="rId5"/>
    <p:sldId id="282" r:id="rId6"/>
    <p:sldId id="281" r:id="rId7"/>
    <p:sldId id="283" r:id="rId8"/>
    <p:sldId id="290" r:id="rId9"/>
    <p:sldId id="284" r:id="rId10"/>
    <p:sldId id="286" r:id="rId11"/>
    <p:sldId id="287" r:id="rId12"/>
    <p:sldId id="288" r:id="rId13"/>
    <p:sldId id="289" r:id="rId14"/>
    <p:sldId id="285" r:id="rId15"/>
  </p:sldIdLst>
  <p:sldSz cx="9144000" cy="5143500" type="screen16x9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0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B"/>
    <a:srgbClr val="8A307F"/>
    <a:srgbClr val="4DA6CB"/>
    <a:srgbClr val="D7F34D"/>
    <a:srgbClr val="0080B4"/>
    <a:srgbClr val="C6EE00"/>
    <a:srgbClr val="EAEAEA"/>
    <a:srgbClr val="7C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71" d="100"/>
          <a:sy n="71" d="100"/>
        </p:scale>
        <p:origin x="675" y="34"/>
      </p:cViewPr>
      <p:guideLst>
        <p:guide orient="horz" pos="500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54" y="67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759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759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759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AF47C7F9-14DE-4936-980B-36AB9F1858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CFA8E-FC10-4820-9673-54515685E086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F900A-7B6A-4304-9853-489A72BC0E76}" type="slidenum">
              <a:rPr lang="de-DE" altLang="de-DE" sz="1300" smtClean="0"/>
              <a:pPr>
                <a:spcBef>
                  <a:spcPct val="0"/>
                </a:spcBef>
              </a:pPr>
              <a:t>10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1C98F-2B00-40B3-930B-0001E62BA832}" type="slidenum">
              <a:rPr lang="de-DE" altLang="de-DE" sz="1300" smtClean="0"/>
              <a:pPr>
                <a:spcBef>
                  <a:spcPct val="0"/>
                </a:spcBef>
              </a:pPr>
              <a:t>11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63FDB-6A11-4CC2-B8F2-D5ACA281FA87}" type="slidenum">
              <a:rPr lang="de-DE" altLang="de-DE" sz="1300" smtClean="0"/>
              <a:pPr>
                <a:spcBef>
                  <a:spcPct val="0"/>
                </a:spcBef>
              </a:pPr>
              <a:t>12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0ADAA-8012-4F76-B161-A723EADE5B60}" type="slidenum">
              <a:rPr lang="de-DE" altLang="de-DE" sz="1300" smtClean="0"/>
              <a:pPr>
                <a:spcBef>
                  <a:spcPct val="0"/>
                </a:spcBef>
              </a:pPr>
              <a:t>13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18F31D-05CA-42FE-9124-EA629F4A774E}" type="slidenum">
              <a:rPr lang="de-DE" altLang="de-DE" sz="1300" smtClean="0"/>
              <a:pPr>
                <a:spcBef>
                  <a:spcPct val="0"/>
                </a:spcBef>
              </a:pPr>
              <a:t>14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AEC701-CAF1-4D6F-9B53-5A7EA6252C7C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6CE41-7657-4C23-BEF6-B4A622207BA7}" type="slidenum">
              <a:rPr lang="de-DE" altLang="de-DE" sz="1300" smtClean="0"/>
              <a:pPr>
                <a:spcBef>
                  <a:spcPct val="0"/>
                </a:spcBef>
              </a:pPr>
              <a:t>3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377D8-E947-4971-BE8A-C866F836E9AB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873C62-2960-489D-B6E6-4EDD088236B8}" type="slidenum">
              <a:rPr lang="de-DE" altLang="de-DE" sz="1300" smtClean="0"/>
              <a:pPr>
                <a:spcBef>
                  <a:spcPct val="0"/>
                </a:spcBef>
              </a:pPr>
              <a:t>5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EF252A-DA6F-44E0-BA29-A6EBEE311B7E}" type="slidenum">
              <a:rPr lang="de-DE" altLang="de-DE" sz="1300" smtClean="0"/>
              <a:pPr>
                <a:spcBef>
                  <a:spcPct val="0"/>
                </a:spcBef>
              </a:pPr>
              <a:t>6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4BE55A-CC3C-4478-8497-35F8EBCEE6A9}" type="slidenum">
              <a:rPr lang="de-DE" altLang="de-DE" sz="1300" smtClean="0"/>
              <a:pPr>
                <a:spcBef>
                  <a:spcPct val="0"/>
                </a:spcBef>
              </a:pPr>
              <a:t>7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4B409E-E962-481E-B8AD-4309A917C2C1}" type="slidenum">
              <a:rPr lang="de-DE" altLang="de-DE" sz="1300" smtClean="0"/>
              <a:pPr>
                <a:spcBef>
                  <a:spcPct val="0"/>
                </a:spcBef>
              </a:pPr>
              <a:t>8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635E4-263E-4D60-B9F5-9E5EFF1552A5}" type="slidenum">
              <a:rPr lang="de-DE" altLang="de-DE" sz="1300" smtClean="0"/>
              <a:pPr>
                <a:spcBef>
                  <a:spcPct val="0"/>
                </a:spcBef>
              </a:pPr>
              <a:t>9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296863" y="1087438"/>
            <a:ext cx="8550275" cy="19907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mtClean="0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3065463"/>
            <a:ext cx="8583612" cy="1657350"/>
          </a:xfrm>
          <a:prstGeom prst="rect">
            <a:avLst/>
          </a:prstGeom>
          <a:solidFill>
            <a:srgbClr val="89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800" b="1" smtClean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Picture 16" descr="TU_Braunschweig_0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8"/>
          <a:stretch>
            <a:fillRect/>
          </a:stretch>
        </p:blipFill>
        <p:spPr bwMode="auto">
          <a:xfrm>
            <a:off x="287338" y="1079500"/>
            <a:ext cx="85820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188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722813"/>
            <a:ext cx="8583612" cy="215900"/>
          </a:xfrm>
          <a:prstGeom prst="rect">
            <a:avLst/>
          </a:prstGeom>
          <a:solidFill>
            <a:srgbClr val="C6E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800" b="1" smtClean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40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45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68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782241"/>
            <a:ext cx="8375650" cy="3579019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3343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1"/>
            <a:r>
              <a:rPr lang="de-DE" dirty="0" err="1"/>
              <a:t>Kisuaeli</a:t>
            </a:r>
            <a:r>
              <a:rPr lang="de-DE" dirty="0"/>
              <a:t> </a:t>
            </a:r>
            <a:r>
              <a:rPr lang="de-DE" dirty="0" err="1"/>
              <a:t>antux</a:t>
            </a:r>
            <a:r>
              <a:rPr lang="de-DE" dirty="0"/>
              <a:t> in </a:t>
            </a:r>
            <a:r>
              <a:rPr lang="de-DE" dirty="0" err="1"/>
              <a:t>weimi</a:t>
            </a:r>
            <a:r>
              <a:rPr lang="de-DE" dirty="0"/>
              <a:t> </a:t>
            </a:r>
            <a:r>
              <a:rPr lang="de-DE" dirty="0" err="1"/>
              <a:t>kameran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Populario</a:t>
            </a:r>
            <a:r>
              <a:rPr lang="de-DE" dirty="0"/>
              <a:t> </a:t>
            </a:r>
            <a:r>
              <a:rPr lang="de-DE" dirty="0" err="1"/>
              <a:t>falst</a:t>
            </a:r>
            <a:endParaRPr lang="de-DE" dirty="0"/>
          </a:p>
          <a:p>
            <a:pPr lvl="1"/>
            <a:r>
              <a:rPr lang="de-DE" dirty="0" err="1"/>
              <a:t>Quol</a:t>
            </a:r>
            <a:r>
              <a:rPr lang="de-DE" dirty="0"/>
              <a:t> </a:t>
            </a:r>
            <a:r>
              <a:rPr lang="de-DE" dirty="0" err="1"/>
              <a:t>damnarin</a:t>
            </a:r>
            <a:r>
              <a:rPr lang="de-DE" dirty="0"/>
              <a:t> </a:t>
            </a:r>
            <a:r>
              <a:rPr lang="de-DE" dirty="0" err="1"/>
              <a:t>Tropi</a:t>
            </a:r>
            <a:r>
              <a:rPr lang="de-DE" dirty="0"/>
              <a:t> zu </a:t>
            </a:r>
            <a:r>
              <a:rPr lang="de-DE" dirty="0" err="1"/>
              <a:t>klenne</a:t>
            </a:r>
            <a:r>
              <a:rPr lang="de-DE" dirty="0"/>
              <a:t> </a:t>
            </a:r>
            <a:r>
              <a:rPr lang="de-DE" dirty="0" err="1"/>
              <a:t>perdi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Utilira</a:t>
            </a:r>
            <a:r>
              <a:rPr lang="de-DE" dirty="0"/>
              <a:t> </a:t>
            </a:r>
            <a:r>
              <a:rPr lang="de-DE" dirty="0" err="1"/>
              <a:t>regau</a:t>
            </a:r>
            <a:r>
              <a:rPr lang="de-DE" dirty="0"/>
              <a:t> </a:t>
            </a:r>
            <a:r>
              <a:rPr lang="de-DE" dirty="0" err="1"/>
              <a:t>socht</a:t>
            </a:r>
            <a:r>
              <a:rPr lang="de-DE" dirty="0"/>
              <a:t> mol sunt</a:t>
            </a:r>
          </a:p>
          <a:p>
            <a:pPr lvl="1"/>
            <a:r>
              <a:rPr lang="de-DE" dirty="0"/>
              <a:t>Her </a:t>
            </a:r>
            <a:r>
              <a:rPr lang="de-DE" dirty="0" err="1"/>
              <a:t>mitant</a:t>
            </a:r>
            <a:r>
              <a:rPr lang="de-DE" dirty="0"/>
              <a:t> </a:t>
            </a:r>
            <a:r>
              <a:rPr lang="de-DE" dirty="0" err="1"/>
              <a:t>dur</a:t>
            </a:r>
            <a:r>
              <a:rPr lang="de-DE" dirty="0"/>
              <a:t> </a:t>
            </a:r>
            <a:r>
              <a:rPr lang="de-DE" dirty="0" err="1"/>
              <a:t>Wolche</a:t>
            </a:r>
            <a:r>
              <a:rPr lang="de-DE" dirty="0"/>
              <a:t> to </a:t>
            </a:r>
            <a:r>
              <a:rPr lang="de-DE" dirty="0" err="1"/>
              <a:t>illemit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40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4"/>
          <p:cNvSpPr>
            <a:spLocks noChangeShapeType="1"/>
          </p:cNvSpPr>
          <p:nvPr userDrawn="1"/>
        </p:nvSpPr>
        <p:spPr bwMode="auto">
          <a:xfrm>
            <a:off x="0" y="4568825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4138"/>
            <a:ext cx="8375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782638"/>
            <a:ext cx="83756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9" name="Picture 20" descr="TUBS_CO_70vH_150dpi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223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7"/>
          <p:cNvSpPr txBox="1">
            <a:spLocks noChangeArrowheads="1"/>
          </p:cNvSpPr>
          <p:nvPr userDrawn="1"/>
        </p:nvSpPr>
        <p:spPr bwMode="auto">
          <a:xfrm>
            <a:off x="1422400" y="4605338"/>
            <a:ext cx="4454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dirty="0" smtClean="0">
                <a:cs typeface="Arial" charset="0"/>
              </a:rPr>
              <a:t>TU Braunschweig in Zahlen 2024</a:t>
            </a:r>
          </a:p>
          <a:p>
            <a:pPr eaLnBrk="1" hangingPunct="1">
              <a:defRPr/>
            </a:pPr>
            <a:endParaRPr lang="de-DE" sz="800" dirty="0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3" r:id="rId2"/>
    <p:sldLayoutId id="2147483994" r:id="rId3"/>
    <p:sldLayoutId id="2147483995" r:id="rId4"/>
    <p:sldLayoutId id="214748399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8"/>
          <p:cNvSpPr>
            <a:spLocks noGrp="1"/>
          </p:cNvSpPr>
          <p:nvPr>
            <p:ph type="ctrTitle"/>
          </p:nvPr>
        </p:nvSpPr>
        <p:spPr>
          <a:xfrm>
            <a:off x="831850" y="3267075"/>
            <a:ext cx="7772400" cy="655638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chemeClr val="bg1"/>
                </a:solidFill>
              </a:rPr>
              <a:t>Die Technische Universität Braunschweig in Zahlen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FFFFFF"/>
        </a:accent3>
        <a:accent4>
          <a:srgbClr val="000000"/>
        </a:accent4>
        <a:accent5>
          <a:srgbClr val="DBABAF"/>
        </a:accent5>
        <a:accent6>
          <a:srgbClr val="4596B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Bildschirmpräsentation (16:9)</PresentationFormat>
  <Paragraphs>15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Wingdings</vt:lpstr>
      <vt:lpstr>Standarddesign</vt:lpstr>
      <vt:lpstr>Die Technische Universität Braunschweig in Zahlen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a.luetgering</dc:creator>
  <cp:lastModifiedBy>Rolf, Ulrike</cp:lastModifiedBy>
  <cp:revision>211</cp:revision>
  <cp:lastPrinted>2017-03-03T10:01:39Z</cp:lastPrinted>
  <dcterms:created xsi:type="dcterms:W3CDTF">2007-08-29T07:13:29Z</dcterms:created>
  <dcterms:modified xsi:type="dcterms:W3CDTF">2025-04-07T14:16:34Z</dcterms:modified>
</cp:coreProperties>
</file>