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91" r:id="rId4"/>
    <p:sldId id="292" r:id="rId5"/>
    <p:sldId id="282" r:id="rId6"/>
    <p:sldId id="281" r:id="rId7"/>
    <p:sldId id="283" r:id="rId8"/>
    <p:sldId id="293" r:id="rId9"/>
    <p:sldId id="284" r:id="rId10"/>
    <p:sldId id="286" r:id="rId11"/>
    <p:sldId id="287" r:id="rId12"/>
    <p:sldId id="288" r:id="rId13"/>
    <p:sldId id="289" r:id="rId14"/>
    <p:sldId id="285" r:id="rId15"/>
  </p:sldIdLst>
  <p:sldSz cx="9144000" cy="5143500" type="screen16x9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00">
          <p15:clr>
            <a:srgbClr val="A4A3A4"/>
          </p15:clr>
        </p15:guide>
        <p15:guide id="2" pos="2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9B"/>
    <a:srgbClr val="8A307F"/>
    <a:srgbClr val="4DA6CB"/>
    <a:srgbClr val="D7F34D"/>
    <a:srgbClr val="0080B4"/>
    <a:srgbClr val="C6EE00"/>
    <a:srgbClr val="EAEAEA"/>
    <a:srgbClr val="7CC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6" autoAdjust="0"/>
  </p:normalViewPr>
  <p:slideViewPr>
    <p:cSldViewPr>
      <p:cViewPr varScale="1">
        <p:scale>
          <a:sx n="71" d="100"/>
          <a:sy n="71" d="100"/>
        </p:scale>
        <p:origin x="675" y="38"/>
      </p:cViewPr>
      <p:guideLst>
        <p:guide orient="horz" pos="500"/>
        <p:guide pos="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defTabSz="952759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algn="r" defTabSz="952759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defTabSz="952759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/>
            </a:lvl1pPr>
          </a:lstStyle>
          <a:p>
            <a:pPr>
              <a:defRPr/>
            </a:pPr>
            <a:fld id="{1D850734-1B68-480A-AB23-ABF690E0583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242BB1-EBA6-4225-9878-6444347E7162}" type="slidenum">
              <a:rPr lang="de-DE" altLang="de-DE" sz="1300" smtClean="0"/>
              <a:pPr>
                <a:spcBef>
                  <a:spcPct val="0"/>
                </a:spcBef>
              </a:pPr>
              <a:t>1</a:t>
            </a:fld>
            <a:endParaRPr lang="de-DE" altLang="de-DE" sz="13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BAEDE0-FDEE-48C6-92CD-30EF6D934326}" type="slidenum">
              <a:rPr lang="de-DE" altLang="de-DE" sz="1300" smtClean="0"/>
              <a:pPr>
                <a:spcBef>
                  <a:spcPct val="0"/>
                </a:spcBef>
              </a:pPr>
              <a:t>10</a:t>
            </a:fld>
            <a:endParaRPr lang="de-DE" altLang="de-DE" sz="13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3F2EAE-1500-4F8C-8260-C0C913781F25}" type="slidenum">
              <a:rPr lang="de-DE" altLang="de-DE" sz="1300" smtClean="0"/>
              <a:pPr>
                <a:spcBef>
                  <a:spcPct val="0"/>
                </a:spcBef>
              </a:pPr>
              <a:t>11</a:t>
            </a:fld>
            <a:endParaRPr lang="de-DE" altLang="de-DE" sz="13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8B9147-973F-4DEE-8322-94BE36C3FCE4}" type="slidenum">
              <a:rPr lang="de-DE" altLang="de-DE" sz="1300" smtClean="0"/>
              <a:pPr>
                <a:spcBef>
                  <a:spcPct val="0"/>
                </a:spcBef>
              </a:pPr>
              <a:t>12</a:t>
            </a:fld>
            <a:endParaRPr lang="de-DE" altLang="de-DE" sz="13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F0AC66-8C7E-4E19-9BF9-D8EF6518EF6F}" type="slidenum">
              <a:rPr lang="de-DE" altLang="de-DE" sz="1300" smtClean="0"/>
              <a:pPr>
                <a:spcBef>
                  <a:spcPct val="0"/>
                </a:spcBef>
              </a:pPr>
              <a:t>13</a:t>
            </a:fld>
            <a:endParaRPr lang="de-DE" altLang="de-DE" sz="13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9C4AEE-3AE7-42D7-97C1-42966C5B13F9}" type="slidenum">
              <a:rPr lang="de-DE" altLang="de-DE" sz="1300" smtClean="0"/>
              <a:pPr>
                <a:spcBef>
                  <a:spcPct val="0"/>
                </a:spcBef>
              </a:pPr>
              <a:t>14</a:t>
            </a:fld>
            <a:endParaRPr lang="de-DE" altLang="de-DE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098027-D5B4-42BE-9113-5571868FB5E7}" type="slidenum">
              <a:rPr lang="de-DE" altLang="de-DE" sz="1300" smtClean="0"/>
              <a:pPr>
                <a:spcBef>
                  <a:spcPct val="0"/>
                </a:spcBef>
              </a:pPr>
              <a:t>2</a:t>
            </a:fld>
            <a:endParaRPr lang="de-DE" altLang="de-DE" sz="13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53008D-E132-427B-889F-7F7619CD5FEE}" type="slidenum">
              <a:rPr lang="de-DE" altLang="de-DE" sz="1300" smtClean="0"/>
              <a:pPr>
                <a:spcBef>
                  <a:spcPct val="0"/>
                </a:spcBef>
              </a:pPr>
              <a:t>3</a:t>
            </a:fld>
            <a:endParaRPr lang="de-DE" altLang="de-DE" sz="13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A78B20-2987-4ACC-B388-D7181475B8ED}" type="slidenum">
              <a:rPr lang="de-DE" altLang="de-DE" sz="1300" smtClean="0"/>
              <a:pPr>
                <a:spcBef>
                  <a:spcPct val="0"/>
                </a:spcBef>
              </a:pPr>
              <a:t>4</a:t>
            </a:fld>
            <a:endParaRPr lang="de-DE" altLang="de-DE" sz="13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A67C41-DB03-4FAD-9AD5-EA1960F1360A}" type="slidenum">
              <a:rPr lang="de-DE" altLang="de-DE" sz="1300" smtClean="0"/>
              <a:pPr>
                <a:spcBef>
                  <a:spcPct val="0"/>
                </a:spcBef>
              </a:pPr>
              <a:t>5</a:t>
            </a:fld>
            <a:endParaRPr lang="de-DE" altLang="de-DE" sz="13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085DC9-5F9F-483D-9C0F-E3430FB76669}" type="slidenum">
              <a:rPr lang="de-DE" altLang="de-DE" sz="1300" smtClean="0"/>
              <a:pPr>
                <a:spcBef>
                  <a:spcPct val="0"/>
                </a:spcBef>
              </a:pPr>
              <a:t>6</a:t>
            </a:fld>
            <a:endParaRPr lang="de-DE" altLang="de-DE" sz="13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0B9C84-F603-4BEA-B82B-B7A06180C6E4}" type="slidenum">
              <a:rPr lang="de-DE" altLang="de-DE" sz="1300" smtClean="0"/>
              <a:pPr>
                <a:spcBef>
                  <a:spcPct val="0"/>
                </a:spcBef>
              </a:pPr>
              <a:t>7</a:t>
            </a:fld>
            <a:endParaRPr lang="de-DE" altLang="de-DE" sz="13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EB0035-DE9D-4947-87BC-CC2007A8B6A8}" type="slidenum">
              <a:rPr lang="de-DE" altLang="de-DE" sz="1300" smtClean="0"/>
              <a:pPr>
                <a:spcBef>
                  <a:spcPct val="0"/>
                </a:spcBef>
              </a:pPr>
              <a:t>8</a:t>
            </a:fld>
            <a:endParaRPr lang="de-DE" altLang="de-DE" sz="13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4B6BAF-BBDD-4CA1-9E13-079B8AE50963}" type="slidenum">
              <a:rPr lang="de-DE" altLang="de-DE" sz="1300" smtClean="0"/>
              <a:pPr>
                <a:spcBef>
                  <a:spcPct val="0"/>
                </a:spcBef>
              </a:pPr>
              <a:t>9</a:t>
            </a:fld>
            <a:endParaRPr lang="de-DE" altLang="de-DE" sz="13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 userDrawn="1"/>
        </p:nvSpPr>
        <p:spPr bwMode="auto">
          <a:xfrm>
            <a:off x="296863" y="1087438"/>
            <a:ext cx="8550275" cy="199072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mtClean="0"/>
              <a:t>Platzhalter für Bild, Bild auf Titelfolie hinter das Logo einsetzen</a:t>
            </a:r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287338" y="3065463"/>
            <a:ext cx="8583612" cy="1657350"/>
          </a:xfrm>
          <a:prstGeom prst="rect">
            <a:avLst/>
          </a:prstGeom>
          <a:solidFill>
            <a:srgbClr val="89A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800" b="1" smtClean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6" name="Picture 16" descr="TU_Braunschweig_02"/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8"/>
          <a:stretch>
            <a:fillRect/>
          </a:stretch>
        </p:blipFill>
        <p:spPr bwMode="auto">
          <a:xfrm>
            <a:off x="287338" y="1079500"/>
            <a:ext cx="8582025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TUBS_CO_150dpi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25"/>
            <a:ext cx="18891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287338" y="4722813"/>
            <a:ext cx="8583612" cy="215900"/>
          </a:xfrm>
          <a:prstGeom prst="rect">
            <a:avLst/>
          </a:prstGeom>
          <a:solidFill>
            <a:srgbClr val="C6E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800" b="1" smtClean="0">
              <a:solidFill>
                <a:schemeClr val="bg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1850" y="3267075"/>
            <a:ext cx="7772400" cy="654844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0263" y="4124326"/>
            <a:ext cx="7747000" cy="250031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825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995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30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83344"/>
            <a:ext cx="8375650" cy="5310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31800" y="782241"/>
            <a:ext cx="8375650" cy="3579019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6127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8509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31800" y="1004888"/>
            <a:ext cx="8370888" cy="3467100"/>
          </a:xfrm>
          <a:noFill/>
        </p:spPr>
        <p:txBody>
          <a:bodyPr/>
          <a:lstStyle/>
          <a:p>
            <a:pPr lvl="1"/>
            <a:r>
              <a:rPr lang="de-DE" dirty="0" err="1"/>
              <a:t>Kisuaeli</a:t>
            </a:r>
            <a:r>
              <a:rPr lang="de-DE" dirty="0"/>
              <a:t> </a:t>
            </a:r>
            <a:r>
              <a:rPr lang="de-DE" dirty="0" err="1"/>
              <a:t>antux</a:t>
            </a:r>
            <a:r>
              <a:rPr lang="de-DE" dirty="0"/>
              <a:t> in </a:t>
            </a:r>
            <a:r>
              <a:rPr lang="de-DE" dirty="0" err="1"/>
              <a:t>weimi</a:t>
            </a:r>
            <a:r>
              <a:rPr lang="de-DE" dirty="0"/>
              <a:t> </a:t>
            </a:r>
            <a:r>
              <a:rPr lang="de-DE" dirty="0" err="1"/>
              <a:t>kameran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Populario</a:t>
            </a:r>
            <a:r>
              <a:rPr lang="de-DE" dirty="0"/>
              <a:t> </a:t>
            </a:r>
            <a:r>
              <a:rPr lang="de-DE" dirty="0" err="1"/>
              <a:t>falst</a:t>
            </a:r>
            <a:endParaRPr lang="de-DE" dirty="0"/>
          </a:p>
          <a:p>
            <a:pPr lvl="1"/>
            <a:r>
              <a:rPr lang="de-DE" dirty="0" err="1"/>
              <a:t>Quol</a:t>
            </a:r>
            <a:r>
              <a:rPr lang="de-DE" dirty="0"/>
              <a:t> </a:t>
            </a:r>
            <a:r>
              <a:rPr lang="de-DE" dirty="0" err="1"/>
              <a:t>damnarin</a:t>
            </a:r>
            <a:r>
              <a:rPr lang="de-DE" dirty="0"/>
              <a:t> </a:t>
            </a:r>
            <a:r>
              <a:rPr lang="de-DE" dirty="0" err="1"/>
              <a:t>Tropi</a:t>
            </a:r>
            <a:r>
              <a:rPr lang="de-DE" dirty="0"/>
              <a:t> zu </a:t>
            </a:r>
            <a:r>
              <a:rPr lang="de-DE" dirty="0" err="1"/>
              <a:t>klenne</a:t>
            </a:r>
            <a:r>
              <a:rPr lang="de-DE" dirty="0"/>
              <a:t> </a:t>
            </a:r>
            <a:r>
              <a:rPr lang="de-DE" dirty="0" err="1"/>
              <a:t>perdi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Utilira</a:t>
            </a:r>
            <a:r>
              <a:rPr lang="de-DE" dirty="0"/>
              <a:t> </a:t>
            </a:r>
            <a:r>
              <a:rPr lang="de-DE" dirty="0" err="1"/>
              <a:t>regau</a:t>
            </a:r>
            <a:r>
              <a:rPr lang="de-DE" dirty="0"/>
              <a:t> </a:t>
            </a:r>
            <a:r>
              <a:rPr lang="de-DE" dirty="0" err="1"/>
              <a:t>socht</a:t>
            </a:r>
            <a:r>
              <a:rPr lang="de-DE" dirty="0"/>
              <a:t> mol sunt</a:t>
            </a:r>
          </a:p>
          <a:p>
            <a:pPr lvl="1"/>
            <a:r>
              <a:rPr lang="de-DE" dirty="0"/>
              <a:t>Her </a:t>
            </a:r>
            <a:r>
              <a:rPr lang="de-DE" dirty="0" err="1"/>
              <a:t>mitant</a:t>
            </a:r>
            <a:r>
              <a:rPr lang="de-DE" dirty="0"/>
              <a:t> </a:t>
            </a:r>
            <a:r>
              <a:rPr lang="de-DE" dirty="0" err="1"/>
              <a:t>dur</a:t>
            </a:r>
            <a:r>
              <a:rPr lang="de-DE" dirty="0"/>
              <a:t> </a:t>
            </a:r>
            <a:r>
              <a:rPr lang="de-DE" dirty="0" err="1"/>
              <a:t>Wolche</a:t>
            </a:r>
            <a:r>
              <a:rPr lang="de-DE" dirty="0"/>
              <a:t> to </a:t>
            </a:r>
            <a:r>
              <a:rPr lang="de-DE" dirty="0" err="1"/>
              <a:t>illemit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769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4"/>
          <p:cNvSpPr>
            <a:spLocks noChangeShapeType="1"/>
          </p:cNvSpPr>
          <p:nvPr userDrawn="1"/>
        </p:nvSpPr>
        <p:spPr bwMode="auto">
          <a:xfrm>
            <a:off x="0" y="4568825"/>
            <a:ext cx="9144000" cy="0"/>
          </a:xfrm>
          <a:prstGeom prst="line">
            <a:avLst/>
          </a:prstGeom>
          <a:noFill/>
          <a:ln w="9525">
            <a:solidFill>
              <a:srgbClr val="BE1E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84138"/>
            <a:ext cx="83756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782638"/>
            <a:ext cx="837565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1029" name="Picture 20" descr="TUBS_CO_70vH_150dpi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3223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feld 7"/>
          <p:cNvSpPr txBox="1">
            <a:spLocks noChangeArrowheads="1"/>
          </p:cNvSpPr>
          <p:nvPr userDrawn="1"/>
        </p:nvSpPr>
        <p:spPr bwMode="auto">
          <a:xfrm>
            <a:off x="1422400" y="4605338"/>
            <a:ext cx="44545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800" dirty="0" smtClean="0">
                <a:cs typeface="Arial" charset="0"/>
              </a:rPr>
              <a:t>TU Braunschweig in </a:t>
            </a:r>
            <a:r>
              <a:rPr lang="de-DE" sz="800" dirty="0" err="1" smtClean="0">
                <a:cs typeface="Arial" charset="0"/>
              </a:rPr>
              <a:t>Figures</a:t>
            </a:r>
            <a:r>
              <a:rPr lang="de-DE" sz="800" dirty="0" smtClean="0">
                <a:cs typeface="Arial" charset="0"/>
              </a:rPr>
              <a:t> 2024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58" r:id="rId2"/>
    <p:sldLayoutId id="2147483959" r:id="rId3"/>
    <p:sldLayoutId id="2147483960" r:id="rId4"/>
    <p:sldLayoutId id="2147483962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2pPr>
      <a:lvl3pPr marL="361950" indent="-1698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3pPr>
      <a:lvl4pPr marL="542925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742950" indent="-1984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5pPr>
      <a:lvl6pPr marL="12001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6573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1145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5717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8"/>
          <p:cNvSpPr>
            <a:spLocks noGrp="1"/>
          </p:cNvSpPr>
          <p:nvPr>
            <p:ph type="ctrTitle"/>
          </p:nvPr>
        </p:nvSpPr>
        <p:spPr>
          <a:xfrm>
            <a:off x="831850" y="3267075"/>
            <a:ext cx="7880350" cy="655638"/>
          </a:xfrm>
        </p:spPr>
        <p:txBody>
          <a:bodyPr/>
          <a:lstStyle/>
          <a:p>
            <a:pPr eaLnBrk="1" hangingPunct="1"/>
            <a:r>
              <a:rPr lang="de-DE" altLang="de-DE" smtClean="0">
                <a:solidFill>
                  <a:schemeClr val="bg1"/>
                </a:solidFill>
              </a:rPr>
              <a:t>Technische Universität Braunschweig in Figures 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8" y="4763"/>
            <a:ext cx="9124684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8" y="4763"/>
            <a:ext cx="9124684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8" y="4763"/>
            <a:ext cx="9124684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8" y="4763"/>
            <a:ext cx="9124684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8" y="4763"/>
            <a:ext cx="9124684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8" y="4763"/>
            <a:ext cx="9124684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763"/>
            <a:ext cx="912495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8" y="4763"/>
            <a:ext cx="9124684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8" y="4763"/>
            <a:ext cx="9124684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8" y="4763"/>
            <a:ext cx="9124684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763"/>
            <a:ext cx="912495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8" y="4763"/>
            <a:ext cx="9124684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TU Braunschweig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BE1E3C"/>
      </a:accent1>
      <a:accent2>
        <a:srgbClr val="4DA6CB"/>
      </a:accent2>
      <a:accent3>
        <a:srgbClr val="ADBF4D"/>
      </a:accent3>
      <a:accent4>
        <a:srgbClr val="FA6E00"/>
      </a:accent4>
      <a:accent5>
        <a:srgbClr val="407E97"/>
      </a:accent5>
      <a:accent6>
        <a:srgbClr val="984098"/>
      </a:accent6>
      <a:hlink>
        <a:srgbClr val="BE1E3C"/>
      </a:hlink>
      <a:folHlink>
        <a:srgbClr val="760054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dirty="0" smtClean="0"/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E1E3C"/>
        </a:accent1>
        <a:accent2>
          <a:srgbClr val="4DA6CB"/>
        </a:accent2>
        <a:accent3>
          <a:srgbClr val="FFFFFF"/>
        </a:accent3>
        <a:accent4>
          <a:srgbClr val="000000"/>
        </a:accent4>
        <a:accent5>
          <a:srgbClr val="DBABAF"/>
        </a:accent5>
        <a:accent6>
          <a:srgbClr val="4596B8"/>
        </a:accent6>
        <a:hlink>
          <a:srgbClr val="BE1E3C"/>
        </a:hlink>
        <a:folHlink>
          <a:srgbClr val="7600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Bildschirmpräsentation (16:9)</PresentationFormat>
  <Paragraphs>15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Wingdings</vt:lpstr>
      <vt:lpstr>Standarddesign</vt:lpstr>
      <vt:lpstr>Technische Universität Braunschweig in Figures 2024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wir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a.luetgering</dc:creator>
  <cp:lastModifiedBy>Rolf, Ulrike</cp:lastModifiedBy>
  <cp:revision>203</cp:revision>
  <cp:lastPrinted>2017-03-03T10:01:39Z</cp:lastPrinted>
  <dcterms:created xsi:type="dcterms:W3CDTF">2007-08-29T07:13:29Z</dcterms:created>
  <dcterms:modified xsi:type="dcterms:W3CDTF">2025-04-07T14:42:53Z</dcterms:modified>
</cp:coreProperties>
</file>