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3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90" r:id="rId36"/>
    <p:sldId id="289" r:id="rId37"/>
  </p:sldIdLst>
  <p:sldSz cx="9144000" cy="6858000" type="screen4x3"/>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p:cViewPr varScale="1">
        <p:scale>
          <a:sx n="124" d="100"/>
          <a:sy n="124" d="100"/>
        </p:scale>
        <p:origin x="124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PlaceHolder 1"/>
          <p:cNvSpPr>
            <a:spLocks noGrp="1" noRot="1" noChangeAspect="1"/>
          </p:cNvSpPr>
          <p:nvPr>
            <p:ph type="sldImg"/>
          </p:nvPr>
        </p:nvSpPr>
        <p:spPr bwMode="auto">
          <a:xfrm>
            <a:off x="216000" y="812520"/>
            <a:ext cx="7127280" cy="4008960"/>
          </a:xfrm>
          <a:prstGeom prst="rect">
            <a:avLst/>
          </a:prstGeom>
        </p:spPr>
        <p:txBody>
          <a:bodyPr lIns="0" tIns="0" rIns="0" bIns="0" anchor="ctr">
            <a:noAutofit/>
          </a:bodyPr>
          <a:lstStyle/>
          <a:p>
            <a:pPr algn="ctr">
              <a:defRPr/>
            </a:pPr>
            <a:r>
              <a:rPr lang="de-DE" sz="4400" b="0" strike="noStrike" spc="-1">
                <a:latin typeface="Arial"/>
              </a:rPr>
              <a:t>Click to move the slide</a:t>
            </a:r>
            <a:endParaRPr/>
          </a:p>
        </p:txBody>
      </p:sp>
      <p:sp>
        <p:nvSpPr>
          <p:cNvPr id="5" name="PlaceHolder 2"/>
          <p:cNvSpPr>
            <a:spLocks noGrp="1"/>
          </p:cNvSpPr>
          <p:nvPr>
            <p:ph type="body"/>
          </p:nvPr>
        </p:nvSpPr>
        <p:spPr bwMode="auto">
          <a:xfrm>
            <a:off x="756000" y="5078520"/>
            <a:ext cx="6047640" cy="4811039"/>
          </a:xfrm>
          <a:prstGeom prst="rect">
            <a:avLst/>
          </a:prstGeom>
        </p:spPr>
        <p:txBody>
          <a:bodyPr lIns="0" tIns="0" rIns="0" bIns="0">
            <a:noAutofit/>
          </a:bodyPr>
          <a:lstStyle/>
          <a:p>
            <a:pPr>
              <a:defRPr/>
            </a:pPr>
            <a:r>
              <a:rPr lang="de-DE" sz="2000" b="0" strike="noStrike" spc="-1">
                <a:latin typeface="Arial"/>
              </a:rPr>
              <a:t>Click to edit the notes format</a:t>
            </a:r>
            <a:endParaRPr/>
          </a:p>
        </p:txBody>
      </p:sp>
      <p:sp>
        <p:nvSpPr>
          <p:cNvPr id="6" name="PlaceHolder 3"/>
          <p:cNvSpPr>
            <a:spLocks noGrp="1"/>
          </p:cNvSpPr>
          <p:nvPr>
            <p:ph type="hdr"/>
          </p:nvPr>
        </p:nvSpPr>
        <p:spPr bwMode="auto">
          <a:xfrm>
            <a:off x="0" y="0"/>
            <a:ext cx="3280680" cy="534240"/>
          </a:xfrm>
          <a:prstGeom prst="rect">
            <a:avLst/>
          </a:prstGeom>
        </p:spPr>
        <p:txBody>
          <a:bodyPr lIns="0" tIns="0" rIns="0" bIns="0">
            <a:noAutofit/>
          </a:bodyPr>
          <a:lstStyle/>
          <a:p>
            <a:pPr>
              <a:defRPr/>
            </a:pPr>
            <a:r>
              <a:rPr lang="de-DE" sz="1400" b="0" strike="noStrike" spc="-1">
                <a:latin typeface="Times New Roman"/>
              </a:rPr>
              <a:t>&lt;header&gt;</a:t>
            </a:r>
            <a:endParaRPr/>
          </a:p>
        </p:txBody>
      </p:sp>
      <p:sp>
        <p:nvSpPr>
          <p:cNvPr id="7" name="PlaceHolder 4"/>
          <p:cNvSpPr>
            <a:spLocks noGrp="1"/>
          </p:cNvSpPr>
          <p:nvPr>
            <p:ph type="dt"/>
          </p:nvPr>
        </p:nvSpPr>
        <p:spPr bwMode="auto">
          <a:xfrm>
            <a:off x="4278960" y="0"/>
            <a:ext cx="3280680" cy="534240"/>
          </a:xfrm>
          <a:prstGeom prst="rect">
            <a:avLst/>
          </a:prstGeom>
        </p:spPr>
        <p:txBody>
          <a:bodyPr lIns="0" tIns="0" rIns="0" bIns="0">
            <a:noAutofit/>
          </a:bodyPr>
          <a:lstStyle/>
          <a:p>
            <a:pPr algn="r">
              <a:defRPr/>
            </a:pPr>
            <a:r>
              <a:rPr lang="de-DE" sz="1400" b="0" strike="noStrike" spc="-1">
                <a:latin typeface="Times New Roman"/>
              </a:rPr>
              <a:t>&lt;date/time&gt;</a:t>
            </a:r>
            <a:endParaRPr/>
          </a:p>
        </p:txBody>
      </p:sp>
      <p:sp>
        <p:nvSpPr>
          <p:cNvPr id="8" name="PlaceHolder 5"/>
          <p:cNvSpPr>
            <a:spLocks noGrp="1"/>
          </p:cNvSpPr>
          <p:nvPr>
            <p:ph type="ftr"/>
          </p:nvPr>
        </p:nvSpPr>
        <p:spPr bwMode="auto">
          <a:xfrm>
            <a:off x="0" y="10157400"/>
            <a:ext cx="3280680" cy="534240"/>
          </a:xfrm>
          <a:prstGeom prst="rect">
            <a:avLst/>
          </a:prstGeom>
        </p:spPr>
        <p:txBody>
          <a:bodyPr lIns="0" tIns="0" rIns="0" bIns="0" anchor="b">
            <a:noAutofit/>
          </a:bodyPr>
          <a:lstStyle/>
          <a:p>
            <a:pPr>
              <a:defRPr/>
            </a:pPr>
            <a:r>
              <a:rPr lang="de-DE" sz="1400" b="0" strike="noStrike" spc="-1">
                <a:latin typeface="Times New Roman"/>
              </a:rPr>
              <a:t>&lt;footer&gt;</a:t>
            </a:r>
            <a:endParaRPr/>
          </a:p>
        </p:txBody>
      </p:sp>
      <p:sp>
        <p:nvSpPr>
          <p:cNvPr id="9" name="PlaceHolder 6"/>
          <p:cNvSpPr>
            <a:spLocks noGrp="1"/>
          </p:cNvSpPr>
          <p:nvPr>
            <p:ph type="sldNum"/>
          </p:nvPr>
        </p:nvSpPr>
        <p:spPr bwMode="auto">
          <a:xfrm>
            <a:off x="4278960" y="10157400"/>
            <a:ext cx="3280680" cy="534240"/>
          </a:xfrm>
          <a:prstGeom prst="rect">
            <a:avLst/>
          </a:prstGeom>
        </p:spPr>
        <p:txBody>
          <a:bodyPr lIns="0" tIns="0" rIns="0" bIns="0" anchor="b">
            <a:noAutofit/>
          </a:bodyPr>
          <a:lstStyle/>
          <a:p>
            <a:pPr algn="r">
              <a:defRPr/>
            </a:pPr>
            <a:fld id="{DF1E6FEF-7008-4DAF-9EA3-D9D78C09523A}" type="slidenum">
              <a:rPr lang="de-DE" sz="1400" b="0" strike="noStrike" spc="-1">
                <a:latin typeface="Times New Roman"/>
              </a:rPr>
              <a:t>‹Nr.›</a:t>
            </a:fld>
            <a:endParaRPr lang="de-D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PlaceHolder 1"/>
          <p:cNvSpPr>
            <a:spLocks noGrp="1" noRot="1" noChangeAspect="1"/>
          </p:cNvSpPr>
          <p:nvPr>
            <p:ph type="sldImg"/>
          </p:nvPr>
        </p:nvSpPr>
        <p:spPr bwMode="auto">
          <a:xfrm>
            <a:off x="992188" y="768350"/>
            <a:ext cx="5114925" cy="3835400"/>
          </a:xfrm>
          <a:prstGeom prst="rect">
            <a:avLst/>
          </a:prstGeom>
        </p:spPr>
      </p:sp>
      <p:sp>
        <p:nvSpPr>
          <p:cNvPr id="5" name="PlaceHolder 2"/>
          <p:cNvSpPr>
            <a:spLocks noGrp="1"/>
          </p:cNvSpPr>
          <p:nvPr>
            <p:ph type="body"/>
          </p:nvPr>
        </p:nvSpPr>
        <p:spPr bwMode="auto">
          <a:xfrm>
            <a:off x="709560" y="4861080"/>
            <a:ext cx="5678640" cy="4604040"/>
          </a:xfrm>
          <a:prstGeom prst="rect">
            <a:avLst/>
          </a:prstGeom>
        </p:spPr>
        <p:txBody>
          <a:bodyPr lIns="99000" tIns="49679" rIns="99000" bIns="49679">
            <a:noAutofit/>
          </a:bodyPr>
          <a:lstStyle/>
          <a:p>
            <a:pPr marL="216000" indent="-214920">
              <a:lnSpc>
                <a:spcPct val="100000"/>
              </a:lnSpc>
              <a:defRPr/>
            </a:pPr>
            <a:r>
              <a:rPr lang="en-GB" sz="2000" b="0" strike="noStrike" spc="-1">
                <a:latin typeface="Arial"/>
              </a:rPr>
              <a:t>Verschiedene Systeme</a:t>
            </a:r>
            <a:endParaRPr lang="de-DE" sz="2000" b="0" strike="noStrike" spc="-1">
              <a:latin typeface="Arial"/>
            </a:endParaRPr>
          </a:p>
          <a:p>
            <a:pPr marL="216000" indent="-214920">
              <a:lnSpc>
                <a:spcPct val="100000"/>
              </a:lnSpc>
              <a:defRPr/>
            </a:pPr>
            <a:r>
              <a:rPr lang="en-GB" sz="2000" b="0" strike="noStrike" spc="-1">
                <a:latin typeface="Arial"/>
              </a:rPr>
              <a:t>Orientiert am IT-Grundschutz des BSI</a:t>
            </a:r>
            <a:endParaRPr lang="de-DE" sz="2000" b="0" strike="noStrike" spc="-1">
              <a:latin typeface="Arial"/>
            </a:endParaRPr>
          </a:p>
        </p:txBody>
      </p:sp>
      <p:sp>
        <p:nvSpPr>
          <p:cNvPr id="6" name="CustomShape 3"/>
          <p:cNvSpPr/>
          <p:nvPr/>
        </p:nvSpPr>
        <p:spPr bwMode="auto">
          <a:xfrm>
            <a:off x="4021200" y="9721800"/>
            <a:ext cx="3075120" cy="509760"/>
          </a:xfrm>
          <a:prstGeom prst="rect">
            <a:avLst/>
          </a:prstGeom>
          <a:noFill/>
          <a:ln>
            <a:noFill/>
          </a:ln>
        </p:spPr>
        <p:style>
          <a:lnRef idx="0">
            <a:srgbClr val="000000"/>
          </a:lnRef>
          <a:fillRef idx="0">
            <a:srgbClr val="000000"/>
          </a:fillRef>
          <a:effectRef idx="0">
            <a:srgbClr val="000000"/>
          </a:effectRef>
          <a:fontRef idx="minor"/>
        </p:style>
        <p:txBody>
          <a:bodyPr lIns="99000" tIns="49679" rIns="99000" bIns="49679" anchor="b">
            <a:noAutofit/>
          </a:bodyPr>
          <a:lstStyle/>
          <a:p>
            <a:pPr algn="r">
              <a:lnSpc>
                <a:spcPct val="100000"/>
              </a:lnSpc>
              <a:defRPr/>
            </a:pPr>
            <a:fld id="{2615059C-5D90-42A1-8E84-5BD176BB8DE5}" type="slidenum">
              <a:rPr lang="en-GB" sz="1300" b="0" strike="noStrike" spc="-1">
                <a:solidFill>
                  <a:srgbClr val="000000"/>
                </a:solidFill>
                <a:latin typeface="Arial"/>
                <a:ea typeface="+mn-ea"/>
              </a:rPr>
              <a:t>30</a:t>
            </a:fld>
            <a:endParaRPr lang="de-DE" sz="13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PlaceHolder 1"/>
          <p:cNvSpPr>
            <a:spLocks noGrp="1" noRot="1" noChangeAspect="1"/>
          </p:cNvSpPr>
          <p:nvPr>
            <p:ph type="sldImg"/>
          </p:nvPr>
        </p:nvSpPr>
        <p:spPr bwMode="auto">
          <a:xfrm>
            <a:off x="992188" y="768350"/>
            <a:ext cx="5114925" cy="3835400"/>
          </a:xfrm>
          <a:prstGeom prst="rect">
            <a:avLst/>
          </a:prstGeom>
        </p:spPr>
      </p:sp>
      <p:sp>
        <p:nvSpPr>
          <p:cNvPr id="5" name="PlaceHolder 2"/>
          <p:cNvSpPr>
            <a:spLocks noGrp="1"/>
          </p:cNvSpPr>
          <p:nvPr>
            <p:ph type="body"/>
          </p:nvPr>
        </p:nvSpPr>
        <p:spPr bwMode="auto">
          <a:xfrm>
            <a:off x="709560" y="4861080"/>
            <a:ext cx="5678640" cy="4604040"/>
          </a:xfrm>
          <a:prstGeom prst="rect">
            <a:avLst/>
          </a:prstGeom>
        </p:spPr>
        <p:txBody>
          <a:bodyPr lIns="99000" tIns="49679" rIns="99000" bIns="49679">
            <a:noAutofit/>
          </a:bodyPr>
          <a:lstStyle/>
          <a:p>
            <a:pPr marL="216000" indent="-214920">
              <a:lnSpc>
                <a:spcPct val="100000"/>
              </a:lnSpc>
              <a:defRPr/>
            </a:pPr>
            <a:r>
              <a:rPr lang="en-GB" sz="1400" b="0" strike="noStrike" spc="-1">
                <a:latin typeface="Arial"/>
              </a:rPr>
              <a:t>Interaktiver Part: Leonard-Jari Zurek macht Bildschirmfreigabe für Kaspersky – Link</a:t>
            </a:r>
            <a:endParaRPr/>
          </a:p>
          <a:p>
            <a:pPr marL="216000" indent="-214920">
              <a:lnSpc>
                <a:spcPct val="100000"/>
              </a:lnSpc>
              <a:defRPr/>
            </a:pPr>
            <a:endParaRPr lang="de-DE" sz="1400" b="0" strike="noStrike" spc="-1">
              <a:latin typeface="Arial"/>
            </a:endParaRPr>
          </a:p>
        </p:txBody>
      </p:sp>
      <p:sp>
        <p:nvSpPr>
          <p:cNvPr id="6" name="CustomShape 3"/>
          <p:cNvSpPr/>
          <p:nvPr/>
        </p:nvSpPr>
        <p:spPr bwMode="auto">
          <a:xfrm>
            <a:off x="4021200" y="9721800"/>
            <a:ext cx="3075120" cy="509760"/>
          </a:xfrm>
          <a:prstGeom prst="rect">
            <a:avLst/>
          </a:prstGeom>
          <a:noFill/>
          <a:ln>
            <a:noFill/>
          </a:ln>
        </p:spPr>
        <p:style>
          <a:lnRef idx="0">
            <a:srgbClr val="000000"/>
          </a:lnRef>
          <a:fillRef idx="0">
            <a:srgbClr val="000000"/>
          </a:fillRef>
          <a:effectRef idx="0">
            <a:srgbClr val="000000"/>
          </a:effectRef>
          <a:fontRef idx="minor"/>
        </p:style>
        <p:txBody>
          <a:bodyPr lIns="99000" tIns="49679" rIns="99000" bIns="49679" anchor="b">
            <a:noAutofit/>
          </a:bodyPr>
          <a:lstStyle/>
          <a:p>
            <a:pPr algn="r">
              <a:lnSpc>
                <a:spcPct val="100000"/>
              </a:lnSpc>
              <a:defRPr/>
            </a:pPr>
            <a:fld id="{F7F3DDD7-09CD-4539-A983-3FB877C7F1A6}" type="slidenum">
              <a:rPr lang="en-GB" sz="1300" b="0" strike="noStrike" spc="-1">
                <a:solidFill>
                  <a:srgbClr val="000000"/>
                </a:solidFill>
                <a:latin typeface="Arial"/>
                <a:ea typeface="+mn-ea"/>
              </a:rPr>
              <a:t>31</a:t>
            </a:fld>
            <a:endParaRPr lang="de-DE" sz="13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PlaceHolder 1"/>
          <p:cNvSpPr>
            <a:spLocks noGrp="1" noRot="1" noChangeAspect="1"/>
          </p:cNvSpPr>
          <p:nvPr>
            <p:ph type="sldImg"/>
          </p:nvPr>
        </p:nvSpPr>
        <p:spPr bwMode="auto">
          <a:xfrm>
            <a:off x="992188" y="768350"/>
            <a:ext cx="5114925" cy="3835400"/>
          </a:xfrm>
          <a:prstGeom prst="rect">
            <a:avLst/>
          </a:prstGeom>
        </p:spPr>
      </p:sp>
      <p:sp>
        <p:nvSpPr>
          <p:cNvPr id="5" name="PlaceHolder 2"/>
          <p:cNvSpPr>
            <a:spLocks noGrp="1"/>
          </p:cNvSpPr>
          <p:nvPr>
            <p:ph type="body"/>
          </p:nvPr>
        </p:nvSpPr>
        <p:spPr bwMode="auto">
          <a:xfrm>
            <a:off x="709560" y="4861080"/>
            <a:ext cx="5678640" cy="4604040"/>
          </a:xfrm>
          <a:prstGeom prst="rect">
            <a:avLst/>
          </a:prstGeom>
        </p:spPr>
        <p:txBody>
          <a:bodyPr lIns="99000" tIns="49679" rIns="99000" bIns="49679">
            <a:noAutofit/>
          </a:bodyPr>
          <a:lstStyle/>
          <a:p>
            <a:pPr marL="216000" indent="-214920">
              <a:lnSpc>
                <a:spcPct val="100000"/>
              </a:lnSpc>
              <a:defRPr/>
            </a:pPr>
            <a:r>
              <a:rPr lang="en-GB" sz="1400" b="0" strike="noStrike" spc="-1">
                <a:latin typeface="Arial"/>
              </a:rPr>
              <a:t>Passwortcontainer</a:t>
            </a:r>
            <a:endParaRPr lang="de-DE" sz="1400" b="0" strike="noStrike" spc="-1">
              <a:latin typeface="Arial"/>
            </a:endParaRPr>
          </a:p>
          <a:p>
            <a:pPr marL="216000" indent="-214920">
              <a:lnSpc>
                <a:spcPct val="100000"/>
              </a:lnSpc>
              <a:defRPr/>
            </a:pPr>
            <a:r>
              <a:rPr lang="en-GB" sz="1400" b="0" strike="noStrike" spc="-1">
                <a:latin typeface="Arial"/>
              </a:rPr>
              <a:t>KeePass</a:t>
            </a:r>
            <a:endParaRPr lang="de-DE" sz="1400" b="0" strike="noStrike" spc="-1">
              <a:latin typeface="Arial"/>
            </a:endParaRPr>
          </a:p>
          <a:p>
            <a:pPr marL="216000" indent="-214920">
              <a:lnSpc>
                <a:spcPct val="100000"/>
              </a:lnSpc>
              <a:defRPr/>
            </a:pPr>
            <a:endParaRPr lang="de-DE" sz="1400" b="0" strike="noStrike" spc="-1">
              <a:latin typeface="Arial"/>
            </a:endParaRPr>
          </a:p>
        </p:txBody>
      </p:sp>
      <p:sp>
        <p:nvSpPr>
          <p:cNvPr id="6" name="CustomShape 3"/>
          <p:cNvSpPr/>
          <p:nvPr/>
        </p:nvSpPr>
        <p:spPr bwMode="auto">
          <a:xfrm>
            <a:off x="4021200" y="9721800"/>
            <a:ext cx="3075120" cy="509760"/>
          </a:xfrm>
          <a:prstGeom prst="rect">
            <a:avLst/>
          </a:prstGeom>
          <a:noFill/>
          <a:ln>
            <a:noFill/>
          </a:ln>
        </p:spPr>
        <p:style>
          <a:lnRef idx="0">
            <a:srgbClr val="000000"/>
          </a:lnRef>
          <a:fillRef idx="0">
            <a:srgbClr val="000000"/>
          </a:fillRef>
          <a:effectRef idx="0">
            <a:srgbClr val="000000"/>
          </a:effectRef>
          <a:fontRef idx="minor"/>
        </p:style>
        <p:txBody>
          <a:bodyPr lIns="99000" tIns="49679" rIns="99000" bIns="49679" anchor="b">
            <a:noAutofit/>
          </a:bodyPr>
          <a:lstStyle/>
          <a:p>
            <a:pPr algn="r">
              <a:lnSpc>
                <a:spcPct val="100000"/>
              </a:lnSpc>
              <a:defRPr/>
            </a:pPr>
            <a:fld id="{04FC4B1E-7D47-4DE2-BAE1-663D06212012}" type="slidenum">
              <a:rPr lang="en-GB" sz="1300" b="0" strike="noStrike" spc="-1">
                <a:solidFill>
                  <a:srgbClr val="000000"/>
                </a:solidFill>
                <a:latin typeface="Arial"/>
                <a:ea typeface="+mn-ea"/>
              </a:rPr>
              <a:t>32</a:t>
            </a:fld>
            <a:endParaRPr lang="de-DE" sz="13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CustomShape 1"/>
          <p:cNvSpPr/>
          <p:nvPr/>
        </p:nvSpPr>
        <p:spPr bwMode="auto">
          <a:xfrm>
            <a:off x="4021200" y="9721800"/>
            <a:ext cx="3075120" cy="509760"/>
          </a:xfrm>
          <a:prstGeom prst="rect">
            <a:avLst/>
          </a:prstGeom>
          <a:noFill/>
          <a:ln>
            <a:noFill/>
          </a:ln>
        </p:spPr>
        <p:style>
          <a:lnRef idx="0">
            <a:srgbClr val="000000"/>
          </a:lnRef>
          <a:fillRef idx="0">
            <a:srgbClr val="000000"/>
          </a:fillRef>
          <a:effectRef idx="0">
            <a:srgbClr val="000000"/>
          </a:effectRef>
          <a:fontRef idx="minor"/>
        </p:style>
        <p:txBody>
          <a:bodyPr lIns="99000" tIns="49679" rIns="99000" bIns="49679" anchor="b">
            <a:noAutofit/>
          </a:bodyPr>
          <a:lstStyle/>
          <a:p>
            <a:pPr algn="r">
              <a:lnSpc>
                <a:spcPct val="100000"/>
              </a:lnSpc>
              <a:defRPr/>
            </a:pPr>
            <a:fld id="{ED2A9679-3CC1-42DF-A0C0-24028A3E01DB}" type="slidenum">
              <a:rPr lang="en-GB" sz="1300" b="0" strike="noStrike" spc="-1">
                <a:solidFill>
                  <a:srgbClr val="000000"/>
                </a:solidFill>
                <a:latin typeface="Times New Roman"/>
                <a:ea typeface="+mn-ea"/>
              </a:rPr>
              <a:t>34</a:t>
            </a:fld>
            <a:endParaRPr lang="de-DE" sz="1300" b="0" strike="noStrike" spc="-1">
              <a:latin typeface="Arial"/>
            </a:endParaRPr>
          </a:p>
        </p:txBody>
      </p:sp>
      <p:sp>
        <p:nvSpPr>
          <p:cNvPr id="5" name="PlaceHolder 2"/>
          <p:cNvSpPr>
            <a:spLocks noGrp="1" noRot="1" noChangeAspect="1"/>
          </p:cNvSpPr>
          <p:nvPr>
            <p:ph type="sldImg"/>
          </p:nvPr>
        </p:nvSpPr>
        <p:spPr bwMode="auto">
          <a:xfrm>
            <a:off x="992188" y="768350"/>
            <a:ext cx="5114925" cy="3835400"/>
          </a:xfrm>
          <a:prstGeom prst="rect">
            <a:avLst/>
          </a:prstGeom>
        </p:spPr>
      </p:sp>
      <p:sp>
        <p:nvSpPr>
          <p:cNvPr id="6" name="PlaceHolder 3"/>
          <p:cNvSpPr>
            <a:spLocks noGrp="1"/>
          </p:cNvSpPr>
          <p:nvPr>
            <p:ph type="body"/>
          </p:nvPr>
        </p:nvSpPr>
        <p:spPr bwMode="auto">
          <a:xfrm>
            <a:off x="709560" y="4861080"/>
            <a:ext cx="5678640" cy="4604040"/>
          </a:xfrm>
          <a:prstGeom prst="rect">
            <a:avLst/>
          </a:prstGeom>
        </p:spPr>
        <p:txBody>
          <a:bodyPr lIns="99000" tIns="49679" rIns="99000" bIns="49679">
            <a:noAutofit/>
          </a:bodyPr>
          <a:lstStyle/>
          <a:p>
            <a:pPr marL="216000" indent="-214920">
              <a:lnSpc>
                <a:spcPct val="100000"/>
              </a:lnSpc>
              <a:defRPr/>
            </a:pPr>
            <a:r>
              <a:rPr lang="en-GB" sz="2000" b="0" strike="noStrike" spc="-1">
                <a:latin typeface="Arial"/>
              </a:rPr>
              <a:t>Das Gauß-IT-Zentrum berät Sie gerne. Dies ist nur ein erster Einstieg in ein spannendes und sehr umfangreiches Thema. Wir möchten mit Ihnen weitere Themen erarbeiten, die Sie bei Ihrer Arbeit unterstützen können.</a:t>
            </a:r>
            <a:endParaRPr lang="de-DE" sz="2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Slide">
    <p:spTree>
      <p:nvGrpSpPr>
        <p:cNvPr id="1" name=""/>
        <p:cNvGrpSpPr/>
        <p:nvPr/>
      </p:nvGrpSpPr>
      <p:grpSpPr bwMode="auto">
        <a:xfrm>
          <a:off x="0" y="0"/>
          <a:ext cx="0" cy="0"/>
          <a:chOff x="0" y="0"/>
          <a:chExt cx="0" cy="0"/>
        </a:xfrm>
      </p:grpSpPr>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83768" y="566223"/>
            <a:ext cx="3537702" cy="846553"/>
          </a:xfrm>
          <a:prstGeom prst="rect">
            <a:avLst/>
          </a:prstGeom>
        </p:spPr>
      </p:pic>
      <p:pic>
        <p:nvPicPr>
          <p:cNvPr id="3" name="Grafik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0152" y="555149"/>
            <a:ext cx="549761" cy="857627"/>
          </a:xfrm>
          <a:prstGeom prst="rect">
            <a:avLst/>
          </a:prstGeom>
        </p:spPr>
      </p:pic>
    </p:spTree>
  </p:cSld>
  <p:clrMapOvr>
    <a:masterClrMapping/>
  </p:clrMapOvr>
  <p:hf/>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objOverTx" preserve="1" userDrawn="1">
  <p:cSld name="Title,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
        <p:nvSpPr>
          <p:cNvPr id="5" name="PlaceHolder 2"/>
          <p:cNvSpPr>
            <a:spLocks noGrp="1"/>
          </p:cNvSpPr>
          <p:nvPr>
            <p:ph type="body"/>
          </p:nvPr>
        </p:nvSpPr>
        <p:spPr bwMode="auto">
          <a:xfrm>
            <a:off x="457200" y="1604520"/>
            <a:ext cx="8229240" cy="1896840"/>
          </a:xfrm>
          <a:prstGeom prst="rect">
            <a:avLst/>
          </a:prstGeom>
        </p:spPr>
        <p:txBody>
          <a:bodyPr lIns="0" tIns="0" rIns="0" bIns="0">
            <a:normAutofit/>
          </a:bodyPr>
          <a:lstStyle/>
          <a:p>
            <a:pPr>
              <a:defRPr/>
            </a:pPr>
            <a:endParaRPr lang="de-DE" sz="3200" b="0" strike="noStrike" spc="-1">
              <a:latin typeface="Arial"/>
            </a:endParaRPr>
          </a:p>
        </p:txBody>
      </p:sp>
      <p:sp>
        <p:nvSpPr>
          <p:cNvPr id="6" name="PlaceHolder 3"/>
          <p:cNvSpPr>
            <a:spLocks noGrp="1"/>
          </p:cNvSpPr>
          <p:nvPr>
            <p:ph type="body"/>
          </p:nvPr>
        </p:nvSpPr>
        <p:spPr bwMode="auto">
          <a:xfrm>
            <a:off x="457200" y="3682080"/>
            <a:ext cx="8229240" cy="1896840"/>
          </a:xfrm>
          <a:prstGeom prst="rect">
            <a:avLst/>
          </a:prstGeom>
        </p:spPr>
        <p:txBody>
          <a:bodyPr lIns="0" tIns="0" rIns="0" bIns="0">
            <a:normAutofit/>
          </a:bodyPr>
          <a:lstStyle/>
          <a:p>
            <a:pPr>
              <a:defRPr/>
            </a:pPr>
            <a:endParaRPr lang="de-DE" sz="3200" b="0" strike="noStrike" spc="-1">
              <a:latin typeface="Arial"/>
            </a:endParaRPr>
          </a:p>
        </p:txBody>
      </p:sp>
    </p:spTree>
  </p:cSld>
  <p:clrMapOvr>
    <a:masterClrMapping/>
  </p:clrMapOvr>
  <p:hf/>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fourObj" preserve="1" userDrawn="1">
  <p:cSld name="Title, 4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
        <p:nvSpPr>
          <p:cNvPr id="5" name="PlaceHolder 2"/>
          <p:cNvSpPr>
            <a:spLocks noGrp="1"/>
          </p:cNvSpPr>
          <p:nvPr>
            <p:ph type="body"/>
          </p:nvPr>
        </p:nvSpPr>
        <p:spPr bwMode="auto">
          <a:xfrm>
            <a:off x="457200" y="1604520"/>
            <a:ext cx="4015800" cy="1896840"/>
          </a:xfrm>
          <a:prstGeom prst="rect">
            <a:avLst/>
          </a:prstGeom>
        </p:spPr>
        <p:txBody>
          <a:bodyPr lIns="0" tIns="0" rIns="0" bIns="0">
            <a:normAutofit/>
          </a:bodyPr>
          <a:lstStyle/>
          <a:p>
            <a:pPr>
              <a:defRPr/>
            </a:pPr>
            <a:endParaRPr lang="de-DE" sz="3200" b="0" strike="noStrike" spc="-1">
              <a:latin typeface="Arial"/>
            </a:endParaRPr>
          </a:p>
        </p:txBody>
      </p:sp>
      <p:sp>
        <p:nvSpPr>
          <p:cNvPr id="6" name="PlaceHolder 3"/>
          <p:cNvSpPr>
            <a:spLocks noGrp="1"/>
          </p:cNvSpPr>
          <p:nvPr>
            <p:ph type="body"/>
          </p:nvPr>
        </p:nvSpPr>
        <p:spPr bwMode="auto">
          <a:xfrm>
            <a:off x="4674240" y="1604520"/>
            <a:ext cx="4015800" cy="1896840"/>
          </a:xfrm>
          <a:prstGeom prst="rect">
            <a:avLst/>
          </a:prstGeom>
        </p:spPr>
        <p:txBody>
          <a:bodyPr lIns="0" tIns="0" rIns="0" bIns="0">
            <a:normAutofit/>
          </a:bodyPr>
          <a:lstStyle/>
          <a:p>
            <a:pPr>
              <a:defRPr/>
            </a:pPr>
            <a:endParaRPr lang="de-DE" sz="3200" b="0" strike="noStrike" spc="-1">
              <a:latin typeface="Arial"/>
            </a:endParaRPr>
          </a:p>
        </p:txBody>
      </p:sp>
      <p:sp>
        <p:nvSpPr>
          <p:cNvPr id="7" name="PlaceHolder 4"/>
          <p:cNvSpPr>
            <a:spLocks noGrp="1"/>
          </p:cNvSpPr>
          <p:nvPr>
            <p:ph type="body"/>
          </p:nvPr>
        </p:nvSpPr>
        <p:spPr bwMode="auto">
          <a:xfrm>
            <a:off x="457200" y="3682080"/>
            <a:ext cx="4015800" cy="1896840"/>
          </a:xfrm>
          <a:prstGeom prst="rect">
            <a:avLst/>
          </a:prstGeom>
        </p:spPr>
        <p:txBody>
          <a:bodyPr lIns="0" tIns="0" rIns="0" bIns="0">
            <a:normAutofit/>
          </a:bodyPr>
          <a:lstStyle/>
          <a:p>
            <a:pPr>
              <a:defRPr/>
            </a:pPr>
            <a:endParaRPr lang="de-DE" sz="3200" b="0" strike="noStrike" spc="-1">
              <a:latin typeface="Arial"/>
            </a:endParaRPr>
          </a:p>
        </p:txBody>
      </p:sp>
      <p:sp>
        <p:nvSpPr>
          <p:cNvPr id="8" name="PlaceHolder 5"/>
          <p:cNvSpPr>
            <a:spLocks noGrp="1"/>
          </p:cNvSpPr>
          <p:nvPr>
            <p:ph type="body"/>
          </p:nvPr>
        </p:nvSpPr>
        <p:spPr bwMode="auto">
          <a:xfrm>
            <a:off x="4674240" y="3682080"/>
            <a:ext cx="4015800" cy="1896840"/>
          </a:xfrm>
          <a:prstGeom prst="rect">
            <a:avLst/>
          </a:prstGeom>
        </p:spPr>
        <p:txBody>
          <a:bodyPr lIns="0" tIns="0" rIns="0" bIns="0">
            <a:normAutofit/>
          </a:bodyPr>
          <a:lstStyle/>
          <a:p>
            <a:pPr>
              <a:defRPr/>
            </a:pPr>
            <a:endParaRPr lang="de-DE" sz="3200" b="0" strike="noStrike" spc="-1">
              <a:latin typeface="Arial"/>
            </a:endParaRPr>
          </a:p>
        </p:txBody>
      </p:sp>
    </p:spTree>
  </p:cSld>
  <p:clrMapOvr>
    <a:masterClrMapping/>
  </p:clrMapOvr>
  <p:hf/>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 6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
        <p:nvSpPr>
          <p:cNvPr id="5" name="PlaceHolder 2"/>
          <p:cNvSpPr>
            <a:spLocks noGrp="1"/>
          </p:cNvSpPr>
          <p:nvPr>
            <p:ph type="body"/>
          </p:nvPr>
        </p:nvSpPr>
        <p:spPr bwMode="auto">
          <a:xfrm>
            <a:off x="457200" y="1604520"/>
            <a:ext cx="2649600" cy="1896840"/>
          </a:xfrm>
          <a:prstGeom prst="rect">
            <a:avLst/>
          </a:prstGeom>
        </p:spPr>
        <p:txBody>
          <a:bodyPr lIns="0" tIns="0" rIns="0" bIns="0">
            <a:normAutofit/>
          </a:bodyPr>
          <a:lstStyle/>
          <a:p>
            <a:pPr>
              <a:defRPr/>
            </a:pPr>
            <a:endParaRPr lang="de-DE" sz="3200" b="0" strike="noStrike" spc="-1">
              <a:latin typeface="Arial"/>
            </a:endParaRPr>
          </a:p>
        </p:txBody>
      </p:sp>
      <p:sp>
        <p:nvSpPr>
          <p:cNvPr id="6" name="PlaceHolder 3"/>
          <p:cNvSpPr>
            <a:spLocks noGrp="1"/>
          </p:cNvSpPr>
          <p:nvPr>
            <p:ph type="body"/>
          </p:nvPr>
        </p:nvSpPr>
        <p:spPr bwMode="auto">
          <a:xfrm>
            <a:off x="3239640" y="1604520"/>
            <a:ext cx="2649600" cy="1896840"/>
          </a:xfrm>
          <a:prstGeom prst="rect">
            <a:avLst/>
          </a:prstGeom>
        </p:spPr>
        <p:txBody>
          <a:bodyPr lIns="0" tIns="0" rIns="0" bIns="0">
            <a:normAutofit/>
          </a:bodyPr>
          <a:lstStyle/>
          <a:p>
            <a:pPr>
              <a:defRPr/>
            </a:pPr>
            <a:endParaRPr lang="de-DE" sz="3200" b="0" strike="noStrike" spc="-1">
              <a:latin typeface="Arial"/>
            </a:endParaRPr>
          </a:p>
        </p:txBody>
      </p:sp>
      <p:sp>
        <p:nvSpPr>
          <p:cNvPr id="7" name="PlaceHolder 4"/>
          <p:cNvSpPr>
            <a:spLocks noGrp="1"/>
          </p:cNvSpPr>
          <p:nvPr>
            <p:ph type="body"/>
          </p:nvPr>
        </p:nvSpPr>
        <p:spPr bwMode="auto">
          <a:xfrm>
            <a:off x="6022080" y="1604520"/>
            <a:ext cx="2649600" cy="1896840"/>
          </a:xfrm>
          <a:prstGeom prst="rect">
            <a:avLst/>
          </a:prstGeom>
        </p:spPr>
        <p:txBody>
          <a:bodyPr lIns="0" tIns="0" rIns="0" bIns="0">
            <a:normAutofit/>
          </a:bodyPr>
          <a:lstStyle/>
          <a:p>
            <a:pPr>
              <a:defRPr/>
            </a:pPr>
            <a:endParaRPr lang="de-DE" sz="3200" b="0" strike="noStrike" spc="-1">
              <a:latin typeface="Arial"/>
            </a:endParaRPr>
          </a:p>
        </p:txBody>
      </p:sp>
      <p:sp>
        <p:nvSpPr>
          <p:cNvPr id="8" name="PlaceHolder 5"/>
          <p:cNvSpPr>
            <a:spLocks noGrp="1"/>
          </p:cNvSpPr>
          <p:nvPr>
            <p:ph type="body"/>
          </p:nvPr>
        </p:nvSpPr>
        <p:spPr bwMode="auto">
          <a:xfrm>
            <a:off x="457200" y="3682080"/>
            <a:ext cx="2649600" cy="1896840"/>
          </a:xfrm>
          <a:prstGeom prst="rect">
            <a:avLst/>
          </a:prstGeom>
        </p:spPr>
        <p:txBody>
          <a:bodyPr lIns="0" tIns="0" rIns="0" bIns="0">
            <a:normAutofit/>
          </a:bodyPr>
          <a:lstStyle/>
          <a:p>
            <a:pPr>
              <a:defRPr/>
            </a:pPr>
            <a:endParaRPr lang="de-DE" sz="3200" b="0" strike="noStrike" spc="-1">
              <a:latin typeface="Arial"/>
            </a:endParaRPr>
          </a:p>
        </p:txBody>
      </p:sp>
      <p:sp>
        <p:nvSpPr>
          <p:cNvPr id="9" name="PlaceHolder 6"/>
          <p:cNvSpPr>
            <a:spLocks noGrp="1"/>
          </p:cNvSpPr>
          <p:nvPr>
            <p:ph type="body"/>
          </p:nvPr>
        </p:nvSpPr>
        <p:spPr bwMode="auto">
          <a:xfrm>
            <a:off x="3239640" y="3682080"/>
            <a:ext cx="2649600" cy="1896840"/>
          </a:xfrm>
          <a:prstGeom prst="rect">
            <a:avLst/>
          </a:prstGeom>
        </p:spPr>
        <p:txBody>
          <a:bodyPr lIns="0" tIns="0" rIns="0" bIns="0">
            <a:normAutofit/>
          </a:bodyPr>
          <a:lstStyle/>
          <a:p>
            <a:pPr>
              <a:defRPr/>
            </a:pPr>
            <a:endParaRPr lang="de-DE" sz="3200" b="0" strike="noStrike" spc="-1">
              <a:latin typeface="Arial"/>
            </a:endParaRPr>
          </a:p>
        </p:txBody>
      </p:sp>
      <p:sp>
        <p:nvSpPr>
          <p:cNvPr id="10" name="PlaceHolder 7"/>
          <p:cNvSpPr>
            <a:spLocks noGrp="1"/>
          </p:cNvSpPr>
          <p:nvPr>
            <p:ph type="body"/>
          </p:nvPr>
        </p:nvSpPr>
        <p:spPr bwMode="auto">
          <a:xfrm>
            <a:off x="6022080" y="3682080"/>
            <a:ext cx="2649600" cy="1896840"/>
          </a:xfrm>
          <a:prstGeom prst="rect">
            <a:avLst/>
          </a:prstGeom>
        </p:spPr>
        <p:txBody>
          <a:bodyPr lIns="0" tIns="0" rIns="0" bIns="0">
            <a:normAutofit/>
          </a:bodyPr>
          <a:lstStyle/>
          <a:p>
            <a:pPr>
              <a:defRPr/>
            </a:pPr>
            <a:endParaRPr lang="de-DE" sz="3200" b="0" strike="noStrike" spc="-1">
              <a:latin typeface="Arial"/>
            </a:endParaRPr>
          </a:p>
        </p:txBody>
      </p:sp>
    </p:spTree>
  </p:cSld>
  <p:clrMapOvr>
    <a:masterClrMapping/>
  </p:clrMapOvr>
  <p:hf/>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Slide">
    <p:spTree>
      <p:nvGrpSpPr>
        <p:cNvPr id="1" name=""/>
        <p:cNvGrpSpPr/>
        <p:nvPr/>
      </p:nvGrpSpPr>
      <p:grpSpPr bwMode="auto">
        <a:xfrm>
          <a:off x="0" y="0"/>
          <a:ext cx="0" cy="0"/>
          <a:chOff x="0" y="0"/>
          <a:chExt cx="0" cy="0"/>
        </a:xfrm>
      </p:grpSpPr>
    </p:spTree>
  </p:cSld>
  <p:clrMapOvr>
    <a:masterClrMapping/>
  </p:clrMapOvr>
  <p:hf/>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x" preserve="1" userDrawn="1">
  <p:cSld name="Title Slide">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
        <p:nvSpPr>
          <p:cNvPr id="5" name="PlaceHolder 2"/>
          <p:cNvSpPr>
            <a:spLocks noGrp="1"/>
          </p:cNvSpPr>
          <p:nvPr>
            <p:ph type="subTitle"/>
          </p:nvPr>
        </p:nvSpPr>
        <p:spPr bwMode="auto">
          <a:xfrm>
            <a:off x="457200" y="1604520"/>
            <a:ext cx="8229240" cy="3977280"/>
          </a:xfrm>
          <a:prstGeom prst="rect">
            <a:avLst/>
          </a:prstGeom>
        </p:spPr>
        <p:txBody>
          <a:bodyPr lIns="0" tIns="0" rIns="0" bIns="0" anchor="ctr">
            <a:noAutofit/>
          </a:bodyPr>
          <a:lstStyle/>
          <a:p>
            <a:pPr algn="ctr">
              <a:defRPr/>
            </a:pPr>
            <a:endParaRPr lang="de-DE" sz="3200" b="0" strike="noStrike" spc="-1">
              <a:latin typeface="Arial"/>
            </a:endParaRPr>
          </a:p>
        </p:txBody>
      </p:sp>
    </p:spTree>
  </p:cSld>
  <p:clrMapOvr>
    <a:masterClrMapping/>
  </p:clrMapOvr>
  <p:hf/>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obj" preserve="1" userDrawn="1">
  <p:cSld name="Title,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
        <p:nvSpPr>
          <p:cNvPr id="5" name="PlaceHolder 2"/>
          <p:cNvSpPr>
            <a:spLocks noGrp="1"/>
          </p:cNvSpPr>
          <p:nvPr>
            <p:ph type="body"/>
          </p:nvPr>
        </p:nvSpPr>
        <p:spPr bwMode="auto">
          <a:xfrm>
            <a:off x="457200" y="1604520"/>
            <a:ext cx="8229240" cy="3977280"/>
          </a:xfrm>
          <a:prstGeom prst="rect">
            <a:avLst/>
          </a:prstGeom>
        </p:spPr>
        <p:txBody>
          <a:bodyPr lIns="0" tIns="0" rIns="0" bIns="0">
            <a:normAutofit/>
          </a:bodyPr>
          <a:lstStyle/>
          <a:p>
            <a:pPr>
              <a:defRPr/>
            </a:pPr>
            <a:endParaRPr lang="de-DE" sz="3200" b="0" strike="noStrike" spc="-1">
              <a:latin typeface="Arial"/>
            </a:endParaRPr>
          </a:p>
        </p:txBody>
      </p:sp>
    </p:spTree>
  </p:cSld>
  <p:clrMapOvr>
    <a:masterClrMapping/>
  </p:clrMapOvr>
  <p:hf/>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twoObj" preserve="1" userDrawn="1">
  <p:cSld name="Title,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
        <p:nvSpPr>
          <p:cNvPr id="5" name="PlaceHolder 2"/>
          <p:cNvSpPr>
            <a:spLocks noGrp="1"/>
          </p:cNvSpPr>
          <p:nvPr>
            <p:ph type="body"/>
          </p:nvPr>
        </p:nvSpPr>
        <p:spPr bwMode="auto">
          <a:xfrm>
            <a:off x="457200" y="1604520"/>
            <a:ext cx="4015800" cy="3977280"/>
          </a:xfrm>
          <a:prstGeom prst="rect">
            <a:avLst/>
          </a:prstGeom>
        </p:spPr>
        <p:txBody>
          <a:bodyPr lIns="0" tIns="0" rIns="0" bIns="0">
            <a:normAutofit/>
          </a:bodyPr>
          <a:lstStyle/>
          <a:p>
            <a:pPr>
              <a:defRPr/>
            </a:pPr>
            <a:endParaRPr lang="de-DE" sz="3200" b="0" strike="noStrike" spc="-1">
              <a:latin typeface="Arial"/>
            </a:endParaRPr>
          </a:p>
        </p:txBody>
      </p:sp>
      <p:sp>
        <p:nvSpPr>
          <p:cNvPr id="6" name="PlaceHolder 3"/>
          <p:cNvSpPr>
            <a:spLocks noGrp="1"/>
          </p:cNvSpPr>
          <p:nvPr>
            <p:ph type="body"/>
          </p:nvPr>
        </p:nvSpPr>
        <p:spPr bwMode="auto">
          <a:xfrm>
            <a:off x="4674240" y="1604520"/>
            <a:ext cx="4015800" cy="3977280"/>
          </a:xfrm>
          <a:prstGeom prst="rect">
            <a:avLst/>
          </a:prstGeom>
        </p:spPr>
        <p:txBody>
          <a:bodyPr lIns="0" tIns="0" rIns="0" bIns="0">
            <a:normAutofit/>
          </a:bodyPr>
          <a:lstStyle/>
          <a:p>
            <a:pPr>
              <a:defRPr/>
            </a:pPr>
            <a:endParaRPr lang="de-DE" sz="3200" b="0" strike="noStrike" spc="-1">
              <a:latin typeface="Arial"/>
            </a:endParaRPr>
          </a:p>
        </p:txBody>
      </p:sp>
    </p:spTree>
  </p:cSld>
  <p:clrMapOvr>
    <a:masterClrMapping/>
  </p:clrMapOvr>
  <p:hf/>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Tree>
  </p:cSld>
  <p:clrMapOvr>
    <a:masterClrMapping/>
  </p:clrMapOvr>
  <p:hf/>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objOnly" preserve="1" userDrawn="1">
  <p:cSld name="Centered Text">
    <p:spTree>
      <p:nvGrpSpPr>
        <p:cNvPr id="1" name=""/>
        <p:cNvGrpSpPr/>
        <p:nvPr/>
      </p:nvGrpSpPr>
      <p:grpSpPr bwMode="auto">
        <a:xfrm>
          <a:off x="0" y="0"/>
          <a:ext cx="0" cy="0"/>
          <a:chOff x="0" y="0"/>
          <a:chExt cx="0" cy="0"/>
        </a:xfrm>
      </p:grpSpPr>
      <p:sp>
        <p:nvSpPr>
          <p:cNvPr id="4" name="PlaceHolder 1"/>
          <p:cNvSpPr>
            <a:spLocks noGrp="1"/>
          </p:cNvSpPr>
          <p:nvPr>
            <p:ph type="subTitle"/>
          </p:nvPr>
        </p:nvSpPr>
        <p:spPr bwMode="auto">
          <a:xfrm>
            <a:off x="457200" y="273600"/>
            <a:ext cx="8229240" cy="5307840"/>
          </a:xfrm>
          <a:prstGeom prst="rect">
            <a:avLst/>
          </a:prstGeom>
        </p:spPr>
        <p:txBody>
          <a:bodyPr lIns="0" tIns="0" rIns="0" bIns="0" anchor="ctr">
            <a:noAutofit/>
          </a:bodyPr>
          <a:lstStyle/>
          <a:p>
            <a:pPr algn="ctr">
              <a:defRPr/>
            </a:pPr>
            <a:endParaRPr lang="de-DE" sz="3200" b="0" strike="noStrike" spc="-1">
              <a:latin typeface="Arial"/>
            </a:endParaRPr>
          </a:p>
        </p:txBody>
      </p:sp>
    </p:spTree>
  </p:cSld>
  <p:clrMapOvr>
    <a:masterClrMapping/>
  </p:clrMapOvr>
  <p:hf/>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twoObjAndObj" preserve="1" userDrawn="1">
  <p:cSld name="Title, 2 Content and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
        <p:nvSpPr>
          <p:cNvPr id="5" name="PlaceHolder 2"/>
          <p:cNvSpPr>
            <a:spLocks noGrp="1"/>
          </p:cNvSpPr>
          <p:nvPr>
            <p:ph type="body"/>
          </p:nvPr>
        </p:nvSpPr>
        <p:spPr bwMode="auto">
          <a:xfrm>
            <a:off x="457200" y="1604520"/>
            <a:ext cx="4015800" cy="1896840"/>
          </a:xfrm>
          <a:prstGeom prst="rect">
            <a:avLst/>
          </a:prstGeom>
        </p:spPr>
        <p:txBody>
          <a:bodyPr lIns="0" tIns="0" rIns="0" bIns="0">
            <a:normAutofit/>
          </a:bodyPr>
          <a:lstStyle/>
          <a:p>
            <a:pPr>
              <a:defRPr/>
            </a:pPr>
            <a:endParaRPr lang="de-DE" sz="3200" b="0" strike="noStrike" spc="-1">
              <a:latin typeface="Arial"/>
            </a:endParaRPr>
          </a:p>
        </p:txBody>
      </p:sp>
      <p:sp>
        <p:nvSpPr>
          <p:cNvPr id="6" name="PlaceHolder 3"/>
          <p:cNvSpPr>
            <a:spLocks noGrp="1"/>
          </p:cNvSpPr>
          <p:nvPr>
            <p:ph type="body"/>
          </p:nvPr>
        </p:nvSpPr>
        <p:spPr bwMode="auto">
          <a:xfrm>
            <a:off x="4674240" y="1604520"/>
            <a:ext cx="4015800" cy="3977280"/>
          </a:xfrm>
          <a:prstGeom prst="rect">
            <a:avLst/>
          </a:prstGeom>
        </p:spPr>
        <p:txBody>
          <a:bodyPr lIns="0" tIns="0" rIns="0" bIns="0">
            <a:normAutofit/>
          </a:bodyPr>
          <a:lstStyle/>
          <a:p>
            <a:pPr>
              <a:defRPr/>
            </a:pPr>
            <a:endParaRPr lang="de-DE" sz="3200" b="0" strike="noStrike" spc="-1">
              <a:latin typeface="Arial"/>
            </a:endParaRPr>
          </a:p>
        </p:txBody>
      </p:sp>
      <p:sp>
        <p:nvSpPr>
          <p:cNvPr id="7" name="PlaceHolder 4"/>
          <p:cNvSpPr>
            <a:spLocks noGrp="1"/>
          </p:cNvSpPr>
          <p:nvPr>
            <p:ph type="body"/>
          </p:nvPr>
        </p:nvSpPr>
        <p:spPr bwMode="auto">
          <a:xfrm>
            <a:off x="457200" y="3682080"/>
            <a:ext cx="4015800" cy="1896840"/>
          </a:xfrm>
          <a:prstGeom prst="rect">
            <a:avLst/>
          </a:prstGeom>
        </p:spPr>
        <p:txBody>
          <a:bodyPr lIns="0" tIns="0" rIns="0" bIns="0">
            <a:normAutofit/>
          </a:bodyPr>
          <a:lstStyle/>
          <a:p>
            <a:pPr>
              <a:defRPr/>
            </a:pPr>
            <a:endParaRPr lang="de-DE" sz="3200" b="0" strike="noStrike" spc="-1">
              <a:latin typeface="Arial"/>
            </a:endParaRPr>
          </a:p>
        </p:txBody>
      </p:sp>
    </p:spTree>
  </p:cSld>
  <p:clrMapOvr>
    <a:masterClrMapping/>
  </p:clrMapOvr>
  <p:hf/>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x" preserve="1" userDrawn="1">
  <p:cSld name="Title Slide">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
        <p:nvSpPr>
          <p:cNvPr id="5" name="PlaceHolder 2"/>
          <p:cNvSpPr>
            <a:spLocks noGrp="1"/>
          </p:cNvSpPr>
          <p:nvPr>
            <p:ph type="subTitle"/>
          </p:nvPr>
        </p:nvSpPr>
        <p:spPr bwMode="auto">
          <a:xfrm>
            <a:off x="457200" y="1604520"/>
            <a:ext cx="8229240" cy="3977280"/>
          </a:xfrm>
          <a:prstGeom prst="rect">
            <a:avLst/>
          </a:prstGeom>
        </p:spPr>
        <p:txBody>
          <a:bodyPr lIns="0" tIns="0" rIns="0" bIns="0" anchor="ctr">
            <a:noAutofit/>
          </a:bodyPr>
          <a:lstStyle/>
          <a:p>
            <a:pPr algn="ctr">
              <a:defRPr/>
            </a:pPr>
            <a:endParaRPr lang="de-DE" sz="3200" b="0" strike="noStrike" spc="-1">
              <a:latin typeface="Arial"/>
            </a:endParaRPr>
          </a:p>
        </p:txBody>
      </p:sp>
    </p:spTree>
  </p:cSld>
  <p:clrMapOvr>
    <a:masterClrMapping/>
  </p:clrMapOvr>
  <p:hf/>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objAndTwoObj" preserve="1" userDrawn="1">
  <p:cSld name="Title Content and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
        <p:nvSpPr>
          <p:cNvPr id="5" name="PlaceHolder 2"/>
          <p:cNvSpPr>
            <a:spLocks noGrp="1"/>
          </p:cNvSpPr>
          <p:nvPr>
            <p:ph type="body"/>
          </p:nvPr>
        </p:nvSpPr>
        <p:spPr bwMode="auto">
          <a:xfrm>
            <a:off x="457200" y="1604520"/>
            <a:ext cx="4015800" cy="3977280"/>
          </a:xfrm>
          <a:prstGeom prst="rect">
            <a:avLst/>
          </a:prstGeom>
        </p:spPr>
        <p:txBody>
          <a:bodyPr lIns="0" tIns="0" rIns="0" bIns="0">
            <a:normAutofit/>
          </a:bodyPr>
          <a:lstStyle/>
          <a:p>
            <a:pPr>
              <a:defRPr/>
            </a:pPr>
            <a:endParaRPr lang="de-DE" sz="3200" b="0" strike="noStrike" spc="-1">
              <a:latin typeface="Arial"/>
            </a:endParaRPr>
          </a:p>
        </p:txBody>
      </p:sp>
      <p:sp>
        <p:nvSpPr>
          <p:cNvPr id="6" name="PlaceHolder 3"/>
          <p:cNvSpPr>
            <a:spLocks noGrp="1"/>
          </p:cNvSpPr>
          <p:nvPr>
            <p:ph type="body"/>
          </p:nvPr>
        </p:nvSpPr>
        <p:spPr bwMode="auto">
          <a:xfrm>
            <a:off x="4674240" y="1604520"/>
            <a:ext cx="4015800" cy="1896840"/>
          </a:xfrm>
          <a:prstGeom prst="rect">
            <a:avLst/>
          </a:prstGeom>
        </p:spPr>
        <p:txBody>
          <a:bodyPr lIns="0" tIns="0" rIns="0" bIns="0">
            <a:normAutofit/>
          </a:bodyPr>
          <a:lstStyle/>
          <a:p>
            <a:pPr>
              <a:defRPr/>
            </a:pPr>
            <a:endParaRPr lang="de-DE" sz="3200" b="0" strike="noStrike" spc="-1">
              <a:latin typeface="Arial"/>
            </a:endParaRPr>
          </a:p>
        </p:txBody>
      </p:sp>
      <p:sp>
        <p:nvSpPr>
          <p:cNvPr id="7" name="PlaceHolder 4"/>
          <p:cNvSpPr>
            <a:spLocks noGrp="1"/>
          </p:cNvSpPr>
          <p:nvPr>
            <p:ph type="body"/>
          </p:nvPr>
        </p:nvSpPr>
        <p:spPr bwMode="auto">
          <a:xfrm>
            <a:off x="4674240" y="3682080"/>
            <a:ext cx="4015800" cy="1896840"/>
          </a:xfrm>
          <a:prstGeom prst="rect">
            <a:avLst/>
          </a:prstGeom>
        </p:spPr>
        <p:txBody>
          <a:bodyPr lIns="0" tIns="0" rIns="0" bIns="0">
            <a:normAutofit/>
          </a:bodyPr>
          <a:lstStyle/>
          <a:p>
            <a:pPr>
              <a:defRPr/>
            </a:pPr>
            <a:endParaRPr lang="de-DE" sz="3200" b="0" strike="noStrike" spc="-1">
              <a:latin typeface="Arial"/>
            </a:endParaRPr>
          </a:p>
        </p:txBody>
      </p:sp>
    </p:spTree>
  </p:cSld>
  <p:clrMapOvr>
    <a:masterClrMapping/>
  </p:clrMapOvr>
  <p:hf/>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twoObjOverTx" preserve="1" userDrawn="1">
  <p:cSld name="Title, 2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
        <p:nvSpPr>
          <p:cNvPr id="5" name="PlaceHolder 2"/>
          <p:cNvSpPr>
            <a:spLocks noGrp="1"/>
          </p:cNvSpPr>
          <p:nvPr>
            <p:ph type="body"/>
          </p:nvPr>
        </p:nvSpPr>
        <p:spPr bwMode="auto">
          <a:xfrm>
            <a:off x="457200" y="1604520"/>
            <a:ext cx="4015800" cy="1896840"/>
          </a:xfrm>
          <a:prstGeom prst="rect">
            <a:avLst/>
          </a:prstGeom>
        </p:spPr>
        <p:txBody>
          <a:bodyPr lIns="0" tIns="0" rIns="0" bIns="0">
            <a:normAutofit/>
          </a:bodyPr>
          <a:lstStyle/>
          <a:p>
            <a:pPr>
              <a:defRPr/>
            </a:pPr>
            <a:endParaRPr lang="de-DE" sz="3200" b="0" strike="noStrike" spc="-1">
              <a:latin typeface="Arial"/>
            </a:endParaRPr>
          </a:p>
        </p:txBody>
      </p:sp>
      <p:sp>
        <p:nvSpPr>
          <p:cNvPr id="6" name="PlaceHolder 3"/>
          <p:cNvSpPr>
            <a:spLocks noGrp="1"/>
          </p:cNvSpPr>
          <p:nvPr>
            <p:ph type="body"/>
          </p:nvPr>
        </p:nvSpPr>
        <p:spPr bwMode="auto">
          <a:xfrm>
            <a:off x="4674240" y="1604520"/>
            <a:ext cx="4015800" cy="1896840"/>
          </a:xfrm>
          <a:prstGeom prst="rect">
            <a:avLst/>
          </a:prstGeom>
        </p:spPr>
        <p:txBody>
          <a:bodyPr lIns="0" tIns="0" rIns="0" bIns="0">
            <a:normAutofit/>
          </a:bodyPr>
          <a:lstStyle/>
          <a:p>
            <a:pPr>
              <a:defRPr/>
            </a:pPr>
            <a:endParaRPr lang="de-DE" sz="3200" b="0" strike="noStrike" spc="-1">
              <a:latin typeface="Arial"/>
            </a:endParaRPr>
          </a:p>
        </p:txBody>
      </p:sp>
      <p:sp>
        <p:nvSpPr>
          <p:cNvPr id="7" name="PlaceHolder 4"/>
          <p:cNvSpPr>
            <a:spLocks noGrp="1"/>
          </p:cNvSpPr>
          <p:nvPr>
            <p:ph type="body"/>
          </p:nvPr>
        </p:nvSpPr>
        <p:spPr bwMode="auto">
          <a:xfrm>
            <a:off x="457200" y="3682080"/>
            <a:ext cx="8229240" cy="1896840"/>
          </a:xfrm>
          <a:prstGeom prst="rect">
            <a:avLst/>
          </a:prstGeom>
        </p:spPr>
        <p:txBody>
          <a:bodyPr lIns="0" tIns="0" rIns="0" bIns="0">
            <a:normAutofit/>
          </a:bodyPr>
          <a:lstStyle/>
          <a:p>
            <a:pPr>
              <a:defRPr/>
            </a:pPr>
            <a:endParaRPr lang="de-DE" sz="3200" b="0" strike="noStrike" spc="-1">
              <a:latin typeface="Arial"/>
            </a:endParaRPr>
          </a:p>
        </p:txBody>
      </p:sp>
    </p:spTree>
  </p:cSld>
  <p:clrMapOvr>
    <a:masterClrMapping/>
  </p:clrMapOvr>
  <p:hf/>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objOverTx" preserve="1" userDrawn="1">
  <p:cSld name="Title,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
        <p:nvSpPr>
          <p:cNvPr id="5" name="PlaceHolder 2"/>
          <p:cNvSpPr>
            <a:spLocks noGrp="1"/>
          </p:cNvSpPr>
          <p:nvPr>
            <p:ph type="body"/>
          </p:nvPr>
        </p:nvSpPr>
        <p:spPr bwMode="auto">
          <a:xfrm>
            <a:off x="457200" y="1604520"/>
            <a:ext cx="8229240" cy="1896840"/>
          </a:xfrm>
          <a:prstGeom prst="rect">
            <a:avLst/>
          </a:prstGeom>
        </p:spPr>
        <p:txBody>
          <a:bodyPr lIns="0" tIns="0" rIns="0" bIns="0">
            <a:normAutofit/>
          </a:bodyPr>
          <a:lstStyle/>
          <a:p>
            <a:pPr>
              <a:defRPr/>
            </a:pPr>
            <a:endParaRPr lang="de-DE" sz="3200" b="0" strike="noStrike" spc="-1">
              <a:latin typeface="Arial"/>
            </a:endParaRPr>
          </a:p>
        </p:txBody>
      </p:sp>
      <p:sp>
        <p:nvSpPr>
          <p:cNvPr id="6" name="PlaceHolder 3"/>
          <p:cNvSpPr>
            <a:spLocks noGrp="1"/>
          </p:cNvSpPr>
          <p:nvPr>
            <p:ph type="body"/>
          </p:nvPr>
        </p:nvSpPr>
        <p:spPr bwMode="auto">
          <a:xfrm>
            <a:off x="457200" y="3682080"/>
            <a:ext cx="8229240" cy="1896840"/>
          </a:xfrm>
          <a:prstGeom prst="rect">
            <a:avLst/>
          </a:prstGeom>
        </p:spPr>
        <p:txBody>
          <a:bodyPr lIns="0" tIns="0" rIns="0" bIns="0">
            <a:normAutofit/>
          </a:bodyPr>
          <a:lstStyle/>
          <a:p>
            <a:pPr>
              <a:defRPr/>
            </a:pPr>
            <a:endParaRPr lang="de-DE" sz="3200" b="0" strike="noStrike" spc="-1">
              <a:latin typeface="Arial"/>
            </a:endParaRPr>
          </a:p>
        </p:txBody>
      </p:sp>
    </p:spTree>
  </p:cSld>
  <p:clrMapOvr>
    <a:masterClrMapping/>
  </p:clrMapOvr>
  <p:hf/>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fourObj" preserve="1" userDrawn="1">
  <p:cSld name="Title, 4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
        <p:nvSpPr>
          <p:cNvPr id="5" name="PlaceHolder 2"/>
          <p:cNvSpPr>
            <a:spLocks noGrp="1"/>
          </p:cNvSpPr>
          <p:nvPr>
            <p:ph type="body"/>
          </p:nvPr>
        </p:nvSpPr>
        <p:spPr bwMode="auto">
          <a:xfrm>
            <a:off x="457200" y="1604520"/>
            <a:ext cx="4015800" cy="1896840"/>
          </a:xfrm>
          <a:prstGeom prst="rect">
            <a:avLst/>
          </a:prstGeom>
        </p:spPr>
        <p:txBody>
          <a:bodyPr lIns="0" tIns="0" rIns="0" bIns="0">
            <a:normAutofit/>
          </a:bodyPr>
          <a:lstStyle/>
          <a:p>
            <a:pPr>
              <a:defRPr/>
            </a:pPr>
            <a:endParaRPr lang="de-DE" sz="3200" b="0" strike="noStrike" spc="-1">
              <a:latin typeface="Arial"/>
            </a:endParaRPr>
          </a:p>
        </p:txBody>
      </p:sp>
      <p:sp>
        <p:nvSpPr>
          <p:cNvPr id="6" name="PlaceHolder 3"/>
          <p:cNvSpPr>
            <a:spLocks noGrp="1"/>
          </p:cNvSpPr>
          <p:nvPr>
            <p:ph type="body"/>
          </p:nvPr>
        </p:nvSpPr>
        <p:spPr bwMode="auto">
          <a:xfrm>
            <a:off x="4674240" y="1604520"/>
            <a:ext cx="4015800" cy="1896840"/>
          </a:xfrm>
          <a:prstGeom prst="rect">
            <a:avLst/>
          </a:prstGeom>
        </p:spPr>
        <p:txBody>
          <a:bodyPr lIns="0" tIns="0" rIns="0" bIns="0">
            <a:normAutofit/>
          </a:bodyPr>
          <a:lstStyle/>
          <a:p>
            <a:pPr>
              <a:defRPr/>
            </a:pPr>
            <a:endParaRPr lang="de-DE" sz="3200" b="0" strike="noStrike" spc="-1">
              <a:latin typeface="Arial"/>
            </a:endParaRPr>
          </a:p>
        </p:txBody>
      </p:sp>
      <p:sp>
        <p:nvSpPr>
          <p:cNvPr id="7" name="PlaceHolder 4"/>
          <p:cNvSpPr>
            <a:spLocks noGrp="1"/>
          </p:cNvSpPr>
          <p:nvPr>
            <p:ph type="body"/>
          </p:nvPr>
        </p:nvSpPr>
        <p:spPr bwMode="auto">
          <a:xfrm>
            <a:off x="457200" y="3682080"/>
            <a:ext cx="4015800" cy="1896840"/>
          </a:xfrm>
          <a:prstGeom prst="rect">
            <a:avLst/>
          </a:prstGeom>
        </p:spPr>
        <p:txBody>
          <a:bodyPr lIns="0" tIns="0" rIns="0" bIns="0">
            <a:normAutofit/>
          </a:bodyPr>
          <a:lstStyle/>
          <a:p>
            <a:pPr>
              <a:defRPr/>
            </a:pPr>
            <a:endParaRPr lang="de-DE" sz="3200" b="0" strike="noStrike" spc="-1">
              <a:latin typeface="Arial"/>
            </a:endParaRPr>
          </a:p>
        </p:txBody>
      </p:sp>
      <p:sp>
        <p:nvSpPr>
          <p:cNvPr id="8" name="PlaceHolder 5"/>
          <p:cNvSpPr>
            <a:spLocks noGrp="1"/>
          </p:cNvSpPr>
          <p:nvPr>
            <p:ph type="body"/>
          </p:nvPr>
        </p:nvSpPr>
        <p:spPr bwMode="auto">
          <a:xfrm>
            <a:off x="4674240" y="3682080"/>
            <a:ext cx="4015800" cy="1896840"/>
          </a:xfrm>
          <a:prstGeom prst="rect">
            <a:avLst/>
          </a:prstGeom>
        </p:spPr>
        <p:txBody>
          <a:bodyPr lIns="0" tIns="0" rIns="0" bIns="0">
            <a:normAutofit/>
          </a:bodyPr>
          <a:lstStyle/>
          <a:p>
            <a:pPr>
              <a:defRPr/>
            </a:pPr>
            <a:endParaRPr lang="de-DE" sz="3200" b="0" strike="noStrike" spc="-1">
              <a:latin typeface="Arial"/>
            </a:endParaRPr>
          </a:p>
        </p:txBody>
      </p:sp>
    </p:spTree>
  </p:cSld>
  <p:clrMapOvr>
    <a:masterClrMapping/>
  </p:clrMapOvr>
  <p:hf/>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 6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
        <p:nvSpPr>
          <p:cNvPr id="5" name="PlaceHolder 2"/>
          <p:cNvSpPr>
            <a:spLocks noGrp="1"/>
          </p:cNvSpPr>
          <p:nvPr>
            <p:ph type="body"/>
          </p:nvPr>
        </p:nvSpPr>
        <p:spPr bwMode="auto">
          <a:xfrm>
            <a:off x="457200" y="1604520"/>
            <a:ext cx="2649599" cy="1896840"/>
          </a:xfrm>
          <a:prstGeom prst="rect">
            <a:avLst/>
          </a:prstGeom>
        </p:spPr>
        <p:txBody>
          <a:bodyPr lIns="0" tIns="0" rIns="0" bIns="0">
            <a:normAutofit/>
          </a:bodyPr>
          <a:lstStyle/>
          <a:p>
            <a:pPr>
              <a:defRPr/>
            </a:pPr>
            <a:endParaRPr lang="de-DE" sz="3200" b="0" strike="noStrike" spc="-1">
              <a:latin typeface="Arial"/>
            </a:endParaRPr>
          </a:p>
        </p:txBody>
      </p:sp>
      <p:sp>
        <p:nvSpPr>
          <p:cNvPr id="6" name="PlaceHolder 3"/>
          <p:cNvSpPr>
            <a:spLocks noGrp="1"/>
          </p:cNvSpPr>
          <p:nvPr>
            <p:ph type="body"/>
          </p:nvPr>
        </p:nvSpPr>
        <p:spPr bwMode="auto">
          <a:xfrm>
            <a:off x="3239640" y="1604520"/>
            <a:ext cx="2649599" cy="1896840"/>
          </a:xfrm>
          <a:prstGeom prst="rect">
            <a:avLst/>
          </a:prstGeom>
        </p:spPr>
        <p:txBody>
          <a:bodyPr lIns="0" tIns="0" rIns="0" bIns="0">
            <a:normAutofit/>
          </a:bodyPr>
          <a:lstStyle/>
          <a:p>
            <a:pPr>
              <a:defRPr/>
            </a:pPr>
            <a:endParaRPr lang="de-DE" sz="3200" b="0" strike="noStrike" spc="-1">
              <a:latin typeface="Arial"/>
            </a:endParaRPr>
          </a:p>
        </p:txBody>
      </p:sp>
      <p:sp>
        <p:nvSpPr>
          <p:cNvPr id="7" name="PlaceHolder 4"/>
          <p:cNvSpPr>
            <a:spLocks noGrp="1"/>
          </p:cNvSpPr>
          <p:nvPr>
            <p:ph type="body"/>
          </p:nvPr>
        </p:nvSpPr>
        <p:spPr bwMode="auto">
          <a:xfrm>
            <a:off x="6022080" y="1604520"/>
            <a:ext cx="2649599" cy="1896840"/>
          </a:xfrm>
          <a:prstGeom prst="rect">
            <a:avLst/>
          </a:prstGeom>
        </p:spPr>
        <p:txBody>
          <a:bodyPr lIns="0" tIns="0" rIns="0" bIns="0">
            <a:normAutofit/>
          </a:bodyPr>
          <a:lstStyle/>
          <a:p>
            <a:pPr>
              <a:defRPr/>
            </a:pPr>
            <a:endParaRPr lang="de-DE" sz="3200" b="0" strike="noStrike" spc="-1">
              <a:latin typeface="Arial"/>
            </a:endParaRPr>
          </a:p>
        </p:txBody>
      </p:sp>
      <p:sp>
        <p:nvSpPr>
          <p:cNvPr id="8" name="PlaceHolder 5"/>
          <p:cNvSpPr>
            <a:spLocks noGrp="1"/>
          </p:cNvSpPr>
          <p:nvPr>
            <p:ph type="body"/>
          </p:nvPr>
        </p:nvSpPr>
        <p:spPr bwMode="auto">
          <a:xfrm>
            <a:off x="457200" y="3682080"/>
            <a:ext cx="2649599" cy="1896840"/>
          </a:xfrm>
          <a:prstGeom prst="rect">
            <a:avLst/>
          </a:prstGeom>
        </p:spPr>
        <p:txBody>
          <a:bodyPr lIns="0" tIns="0" rIns="0" bIns="0">
            <a:normAutofit/>
          </a:bodyPr>
          <a:lstStyle/>
          <a:p>
            <a:pPr>
              <a:defRPr/>
            </a:pPr>
            <a:endParaRPr lang="de-DE" sz="3200" b="0" strike="noStrike" spc="-1">
              <a:latin typeface="Arial"/>
            </a:endParaRPr>
          </a:p>
        </p:txBody>
      </p:sp>
      <p:sp>
        <p:nvSpPr>
          <p:cNvPr id="9" name="PlaceHolder 6"/>
          <p:cNvSpPr>
            <a:spLocks noGrp="1"/>
          </p:cNvSpPr>
          <p:nvPr>
            <p:ph type="body"/>
          </p:nvPr>
        </p:nvSpPr>
        <p:spPr bwMode="auto">
          <a:xfrm>
            <a:off x="3239640" y="3682080"/>
            <a:ext cx="2649599" cy="1896840"/>
          </a:xfrm>
          <a:prstGeom prst="rect">
            <a:avLst/>
          </a:prstGeom>
        </p:spPr>
        <p:txBody>
          <a:bodyPr lIns="0" tIns="0" rIns="0" bIns="0">
            <a:normAutofit/>
          </a:bodyPr>
          <a:lstStyle/>
          <a:p>
            <a:pPr>
              <a:defRPr/>
            </a:pPr>
            <a:endParaRPr lang="de-DE" sz="3200" b="0" strike="noStrike" spc="-1">
              <a:latin typeface="Arial"/>
            </a:endParaRPr>
          </a:p>
        </p:txBody>
      </p:sp>
      <p:sp>
        <p:nvSpPr>
          <p:cNvPr id="10" name="PlaceHolder 7"/>
          <p:cNvSpPr>
            <a:spLocks noGrp="1"/>
          </p:cNvSpPr>
          <p:nvPr>
            <p:ph type="body"/>
          </p:nvPr>
        </p:nvSpPr>
        <p:spPr bwMode="auto">
          <a:xfrm>
            <a:off x="6022080" y="3682080"/>
            <a:ext cx="2649599" cy="1896840"/>
          </a:xfrm>
          <a:prstGeom prst="rect">
            <a:avLst/>
          </a:prstGeom>
        </p:spPr>
        <p:txBody>
          <a:bodyPr lIns="0" tIns="0" rIns="0" bIns="0">
            <a:normAutofit/>
          </a:bodyPr>
          <a:lstStyle/>
          <a:p>
            <a:pPr>
              <a:defRPr/>
            </a:pPr>
            <a:endParaRPr lang="de-DE" sz="3200" b="0" strike="noStrike" spc="-1">
              <a:latin typeface="Arial"/>
            </a:endParaRPr>
          </a:p>
        </p:txBody>
      </p:sp>
    </p:spTree>
  </p:cSld>
  <p:clrMapOvr>
    <a:masterClrMapping/>
  </p:clrMapOvr>
  <p:hf/>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userDrawn="1">
  <p:cSld name="1_Zwischentitel_1">
    <p:spTree>
      <p:nvGrpSpPr>
        <p:cNvPr id="1" name=""/>
        <p:cNvGrpSpPr/>
        <p:nvPr/>
      </p:nvGrpSpPr>
      <p:grpSpPr bwMode="auto">
        <a:xfrm>
          <a:off x="0" y="0"/>
          <a:ext cx="0" cy="0"/>
          <a:chOff x="0" y="0"/>
          <a:chExt cx="0" cy="0"/>
        </a:xfrm>
      </p:grpSpPr>
      <p:sp>
        <p:nvSpPr>
          <p:cNvPr id="4" name="Rectangle 17"/>
          <p:cNvSpPr>
            <a:spLocks noChangeArrowheads="1"/>
          </p:cNvSpPr>
          <p:nvPr userDrawn="1"/>
        </p:nvSpPr>
        <p:spPr bwMode="auto">
          <a:xfrm>
            <a:off x="216000" y="384000"/>
            <a:ext cx="8712000" cy="5493272"/>
          </a:xfrm>
          <a:prstGeom prst="rect">
            <a:avLst/>
          </a:prstGeom>
          <a:solidFill>
            <a:srgbClr val="DDDDDD"/>
          </a:solidFill>
          <a:ln>
            <a:noFill/>
          </a:ln>
        </p:spPr>
        <p:txBody>
          <a:bodyPr wrap="none" anchor="ctr"/>
          <a:lstStyle/>
          <a:p>
            <a:pPr algn="ctr">
              <a:defRPr/>
            </a:pPr>
            <a:r>
              <a:rPr lang="de-DE"/>
              <a:t>   </a:t>
            </a:r>
            <a:endParaRPr/>
          </a:p>
        </p:txBody>
      </p:sp>
      <p:sp>
        <p:nvSpPr>
          <p:cNvPr id="5" name="Rectangle 2"/>
          <p:cNvSpPr>
            <a:spLocks noGrp="1" noChangeArrowheads="1"/>
          </p:cNvSpPr>
          <p:nvPr>
            <p:ph type="ctrTitle" hasCustomPrompt="1"/>
          </p:nvPr>
        </p:nvSpPr>
        <p:spPr bwMode="auto">
          <a:xfrm>
            <a:off x="831850" y="3717033"/>
            <a:ext cx="7772400" cy="1164167"/>
          </a:xfrm>
        </p:spPr>
        <p:txBody>
          <a:bodyPr/>
          <a:lstStyle>
            <a:lvl1pPr>
              <a:defRPr>
                <a:solidFill>
                  <a:schemeClr val="tx1"/>
                </a:solidFill>
              </a:defRPr>
            </a:lvl1pPr>
          </a:lstStyle>
          <a:p>
            <a:pPr>
              <a:defRPr/>
            </a:pPr>
            <a:r>
              <a:rPr lang="de-DE"/>
              <a:t>Zwischentitel</a:t>
            </a:r>
            <a:endParaRPr/>
          </a:p>
        </p:txBody>
      </p:sp>
      <p:sp>
        <p:nvSpPr>
          <p:cNvPr id="6" name="Rectangle 3"/>
          <p:cNvSpPr>
            <a:spLocks noGrp="1" noChangeArrowheads="1"/>
          </p:cNvSpPr>
          <p:nvPr>
            <p:ph type="subTitle" idx="1" hasCustomPrompt="1"/>
          </p:nvPr>
        </p:nvSpPr>
        <p:spPr bwMode="auto">
          <a:xfrm>
            <a:off x="830263" y="5241033"/>
            <a:ext cx="7747000" cy="444500"/>
          </a:xfrm>
        </p:spPr>
        <p:txBody>
          <a:bodyPr/>
          <a:lstStyle>
            <a:lvl1pPr>
              <a:defRPr>
                <a:solidFill>
                  <a:schemeClr val="tx1"/>
                </a:solidFill>
              </a:defRPr>
            </a:lvl1pPr>
          </a:lstStyle>
          <a:p>
            <a:pPr>
              <a:defRPr/>
            </a:pPr>
            <a:r>
              <a:rPr lang="de-DE"/>
              <a:t>Untertitel</a:t>
            </a:r>
            <a:endParaRPr/>
          </a:p>
        </p:txBody>
      </p:sp>
      <p:sp>
        <p:nvSpPr>
          <p:cNvPr id="7" name="Bildplatzhalter 2"/>
          <p:cNvSpPr>
            <a:spLocks noGrp="1"/>
          </p:cNvSpPr>
          <p:nvPr>
            <p:ph type="pic" sz="quarter" idx="10"/>
          </p:nvPr>
        </p:nvSpPr>
        <p:spPr bwMode="auto">
          <a:xfrm>
            <a:off x="216000" y="384000"/>
            <a:ext cx="8712000" cy="3024000"/>
          </a:xfrm>
        </p:spPr>
        <p:txBody>
          <a:bodyPr/>
          <a:lstStyle/>
          <a:p>
            <a:pPr>
              <a:defRPr/>
            </a:pPr>
            <a:endParaRPr lang="de-DE"/>
          </a:p>
        </p:txBody>
      </p:sp>
      <p:sp>
        <p:nvSpPr>
          <p:cNvPr id="8" name="Rechteck 9"/>
          <p:cNvSpPr/>
          <p:nvPr userDrawn="1"/>
        </p:nvSpPr>
        <p:spPr bwMode="auto">
          <a:xfrm>
            <a:off x="8928000" y="0"/>
            <a:ext cx="216000" cy="6864000"/>
          </a:xfrm>
          <a:prstGeom prst="rect">
            <a:avLst/>
          </a:prstGeom>
          <a:solidFill>
            <a:schemeClr val="bg1"/>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defRPr/>
            </a:pPr>
            <a:endParaRPr lang="de-DE"/>
          </a:p>
        </p:txBody>
      </p:sp>
    </p:spTree>
    <p:extLst>
      <p:ext uri="{BB962C8B-B14F-4D97-AF65-F5344CB8AC3E}">
        <p14:creationId xmlns:p14="http://schemas.microsoft.com/office/powerpoint/2010/main" val="1498076345"/>
      </p:ext>
    </p:extLst>
  </p:cSld>
  <p:clrMapOvr>
    <a:masterClrMapping/>
  </p:clrMapOvr>
  <p:hf/>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Slide">
    <p:spTree>
      <p:nvGrpSpPr>
        <p:cNvPr id="1" name=""/>
        <p:cNvGrpSpPr/>
        <p:nvPr/>
      </p:nvGrpSpPr>
      <p:grpSpPr bwMode="auto">
        <a:xfrm>
          <a:off x="0" y="0"/>
          <a:ext cx="0" cy="0"/>
          <a:chOff x="0" y="0"/>
          <a:chExt cx="0" cy="0"/>
        </a:xfrm>
      </p:grpSpPr>
    </p:spTree>
  </p:cSld>
  <p:clrMapOvr>
    <a:masterClrMapping/>
  </p:clrMapOvr>
  <p:hf/>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type="tx" preserve="1" userDrawn="1">
  <p:cSld name="Title Slide">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
        <p:nvSpPr>
          <p:cNvPr id="5" name="PlaceHolder 2"/>
          <p:cNvSpPr>
            <a:spLocks noGrp="1"/>
          </p:cNvSpPr>
          <p:nvPr>
            <p:ph type="subTitle"/>
          </p:nvPr>
        </p:nvSpPr>
        <p:spPr bwMode="auto">
          <a:xfrm>
            <a:off x="457200" y="1604520"/>
            <a:ext cx="8229240" cy="3977280"/>
          </a:xfrm>
          <a:prstGeom prst="rect">
            <a:avLst/>
          </a:prstGeom>
        </p:spPr>
        <p:txBody>
          <a:bodyPr lIns="0" tIns="0" rIns="0" bIns="0" anchor="ctr">
            <a:noAutofit/>
          </a:bodyPr>
          <a:lstStyle/>
          <a:p>
            <a:pPr algn="ctr">
              <a:defRPr/>
            </a:pPr>
            <a:endParaRPr lang="de-DE" sz="3200" b="0" strike="noStrike" spc="-1">
              <a:latin typeface="Arial"/>
            </a:endParaRPr>
          </a:p>
        </p:txBody>
      </p:sp>
    </p:spTree>
  </p:cSld>
  <p:clrMapOvr>
    <a:masterClrMapping/>
  </p:clrMapOvr>
  <p:hf/>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type="obj" preserve="1" userDrawn="1">
  <p:cSld name="Title,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
        <p:nvSpPr>
          <p:cNvPr id="5" name="PlaceHolder 2"/>
          <p:cNvSpPr>
            <a:spLocks noGrp="1"/>
          </p:cNvSpPr>
          <p:nvPr>
            <p:ph type="body"/>
          </p:nvPr>
        </p:nvSpPr>
        <p:spPr bwMode="auto">
          <a:xfrm>
            <a:off x="457200" y="1604520"/>
            <a:ext cx="8229240" cy="3977280"/>
          </a:xfrm>
          <a:prstGeom prst="rect">
            <a:avLst/>
          </a:prstGeom>
        </p:spPr>
        <p:txBody>
          <a:bodyPr lIns="0" tIns="0" rIns="0" bIns="0">
            <a:normAutofit/>
          </a:bodyPr>
          <a:lstStyle/>
          <a:p>
            <a:pPr>
              <a:defRPr/>
            </a:pPr>
            <a:endParaRPr lang="de-DE" sz="3200" b="0" strike="noStrike" spc="-1">
              <a:latin typeface="Arial"/>
            </a:endParaRPr>
          </a:p>
        </p:txBody>
      </p:sp>
    </p:spTree>
  </p:cSld>
  <p:clrMapOvr>
    <a:masterClrMapping/>
  </p:clrMapOvr>
  <p:hf/>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type="twoObj" preserve="1" userDrawn="1">
  <p:cSld name="Title,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
        <p:nvSpPr>
          <p:cNvPr id="5" name="PlaceHolder 2"/>
          <p:cNvSpPr>
            <a:spLocks noGrp="1"/>
          </p:cNvSpPr>
          <p:nvPr>
            <p:ph type="body"/>
          </p:nvPr>
        </p:nvSpPr>
        <p:spPr bwMode="auto">
          <a:xfrm>
            <a:off x="457200" y="1604520"/>
            <a:ext cx="4015800" cy="3977280"/>
          </a:xfrm>
          <a:prstGeom prst="rect">
            <a:avLst/>
          </a:prstGeom>
        </p:spPr>
        <p:txBody>
          <a:bodyPr lIns="0" tIns="0" rIns="0" bIns="0">
            <a:normAutofit/>
          </a:bodyPr>
          <a:lstStyle/>
          <a:p>
            <a:pPr>
              <a:defRPr/>
            </a:pPr>
            <a:endParaRPr lang="de-DE" sz="3200" b="0" strike="noStrike" spc="-1">
              <a:latin typeface="Arial"/>
            </a:endParaRPr>
          </a:p>
        </p:txBody>
      </p:sp>
      <p:sp>
        <p:nvSpPr>
          <p:cNvPr id="6" name="PlaceHolder 3"/>
          <p:cNvSpPr>
            <a:spLocks noGrp="1"/>
          </p:cNvSpPr>
          <p:nvPr>
            <p:ph type="body"/>
          </p:nvPr>
        </p:nvSpPr>
        <p:spPr bwMode="auto">
          <a:xfrm>
            <a:off x="4674240" y="1604520"/>
            <a:ext cx="4015800" cy="3977280"/>
          </a:xfrm>
          <a:prstGeom prst="rect">
            <a:avLst/>
          </a:prstGeom>
        </p:spPr>
        <p:txBody>
          <a:bodyPr lIns="0" tIns="0" rIns="0" bIns="0">
            <a:normAutofit/>
          </a:bodyPr>
          <a:lstStyle/>
          <a:p>
            <a:pPr>
              <a:defRPr/>
            </a:pPr>
            <a:endParaRPr lang="de-DE" sz="3200" b="0" strike="noStrike" spc="-1">
              <a:latin typeface="Arial"/>
            </a:endParaRPr>
          </a:p>
        </p:txBody>
      </p:sp>
    </p:spTree>
  </p:cSld>
  <p:clrMapOvr>
    <a:masterClrMapping/>
  </p:clrMapOvr>
  <p:hf/>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le,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
        <p:nvSpPr>
          <p:cNvPr id="5" name="PlaceHolder 2"/>
          <p:cNvSpPr>
            <a:spLocks noGrp="1"/>
          </p:cNvSpPr>
          <p:nvPr>
            <p:ph type="body"/>
          </p:nvPr>
        </p:nvSpPr>
        <p:spPr bwMode="auto">
          <a:xfrm>
            <a:off x="457200" y="1604520"/>
            <a:ext cx="8229240" cy="3977280"/>
          </a:xfrm>
          <a:prstGeom prst="rect">
            <a:avLst/>
          </a:prstGeom>
        </p:spPr>
        <p:txBody>
          <a:bodyPr lIns="0" tIns="0" rIns="0" bIns="0">
            <a:normAutofit/>
          </a:bodyPr>
          <a:lstStyle/>
          <a:p>
            <a:pPr>
              <a:defRPr/>
            </a:pPr>
            <a:endParaRPr lang="de-DE" sz="3200" b="0" strike="noStrike" spc="-1">
              <a:latin typeface="Arial"/>
            </a:endParaRPr>
          </a:p>
        </p:txBody>
      </p:sp>
    </p:spTree>
  </p:cSld>
  <p:clrMapOvr>
    <a:masterClrMapping/>
  </p:clrMapOvr>
  <p:hf/>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Tree>
  </p:cSld>
  <p:clrMapOvr>
    <a:masterClrMapping/>
  </p:clrMapOvr>
  <p:hf/>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type="objOnly" preserve="1" userDrawn="1">
  <p:cSld name="Centered Text">
    <p:spTree>
      <p:nvGrpSpPr>
        <p:cNvPr id="1" name=""/>
        <p:cNvGrpSpPr/>
        <p:nvPr/>
      </p:nvGrpSpPr>
      <p:grpSpPr bwMode="auto">
        <a:xfrm>
          <a:off x="0" y="0"/>
          <a:ext cx="0" cy="0"/>
          <a:chOff x="0" y="0"/>
          <a:chExt cx="0" cy="0"/>
        </a:xfrm>
      </p:grpSpPr>
      <p:sp>
        <p:nvSpPr>
          <p:cNvPr id="4" name="PlaceHolder 1"/>
          <p:cNvSpPr>
            <a:spLocks noGrp="1"/>
          </p:cNvSpPr>
          <p:nvPr>
            <p:ph type="subTitle"/>
          </p:nvPr>
        </p:nvSpPr>
        <p:spPr bwMode="auto">
          <a:xfrm>
            <a:off x="457200" y="273600"/>
            <a:ext cx="8229240" cy="5307840"/>
          </a:xfrm>
          <a:prstGeom prst="rect">
            <a:avLst/>
          </a:prstGeom>
        </p:spPr>
        <p:txBody>
          <a:bodyPr lIns="0" tIns="0" rIns="0" bIns="0" anchor="ctr">
            <a:noAutofit/>
          </a:bodyPr>
          <a:lstStyle/>
          <a:p>
            <a:pPr algn="ctr">
              <a:defRPr/>
            </a:pPr>
            <a:endParaRPr lang="de-DE" sz="3200" b="0" strike="noStrike" spc="-1">
              <a:latin typeface="Arial"/>
            </a:endParaRPr>
          </a:p>
        </p:txBody>
      </p:sp>
    </p:spTree>
  </p:cSld>
  <p:clrMapOvr>
    <a:masterClrMapping/>
  </p:clrMapOvr>
  <p:hf/>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type="twoObjAndObj" preserve="1" userDrawn="1">
  <p:cSld name="Title, 2 Content and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
        <p:nvSpPr>
          <p:cNvPr id="5" name="PlaceHolder 2"/>
          <p:cNvSpPr>
            <a:spLocks noGrp="1"/>
          </p:cNvSpPr>
          <p:nvPr>
            <p:ph type="body"/>
          </p:nvPr>
        </p:nvSpPr>
        <p:spPr bwMode="auto">
          <a:xfrm>
            <a:off x="457200" y="1604520"/>
            <a:ext cx="4015800" cy="1896840"/>
          </a:xfrm>
          <a:prstGeom prst="rect">
            <a:avLst/>
          </a:prstGeom>
        </p:spPr>
        <p:txBody>
          <a:bodyPr lIns="0" tIns="0" rIns="0" bIns="0">
            <a:normAutofit/>
          </a:bodyPr>
          <a:lstStyle/>
          <a:p>
            <a:pPr>
              <a:defRPr/>
            </a:pPr>
            <a:endParaRPr lang="de-DE" sz="3200" b="0" strike="noStrike" spc="-1">
              <a:latin typeface="Arial"/>
            </a:endParaRPr>
          </a:p>
        </p:txBody>
      </p:sp>
      <p:sp>
        <p:nvSpPr>
          <p:cNvPr id="6" name="PlaceHolder 3"/>
          <p:cNvSpPr>
            <a:spLocks noGrp="1"/>
          </p:cNvSpPr>
          <p:nvPr>
            <p:ph type="body"/>
          </p:nvPr>
        </p:nvSpPr>
        <p:spPr bwMode="auto">
          <a:xfrm>
            <a:off x="4674240" y="1604520"/>
            <a:ext cx="4015800" cy="3977280"/>
          </a:xfrm>
          <a:prstGeom prst="rect">
            <a:avLst/>
          </a:prstGeom>
        </p:spPr>
        <p:txBody>
          <a:bodyPr lIns="0" tIns="0" rIns="0" bIns="0">
            <a:normAutofit/>
          </a:bodyPr>
          <a:lstStyle/>
          <a:p>
            <a:pPr>
              <a:defRPr/>
            </a:pPr>
            <a:endParaRPr lang="de-DE" sz="3200" b="0" strike="noStrike" spc="-1">
              <a:latin typeface="Arial"/>
            </a:endParaRPr>
          </a:p>
        </p:txBody>
      </p:sp>
      <p:sp>
        <p:nvSpPr>
          <p:cNvPr id="7" name="PlaceHolder 4"/>
          <p:cNvSpPr>
            <a:spLocks noGrp="1"/>
          </p:cNvSpPr>
          <p:nvPr>
            <p:ph type="body"/>
          </p:nvPr>
        </p:nvSpPr>
        <p:spPr bwMode="auto">
          <a:xfrm>
            <a:off x="457200" y="3682080"/>
            <a:ext cx="4015800" cy="1896840"/>
          </a:xfrm>
          <a:prstGeom prst="rect">
            <a:avLst/>
          </a:prstGeom>
        </p:spPr>
        <p:txBody>
          <a:bodyPr lIns="0" tIns="0" rIns="0" bIns="0">
            <a:normAutofit/>
          </a:bodyPr>
          <a:lstStyle/>
          <a:p>
            <a:pPr>
              <a:defRPr/>
            </a:pPr>
            <a:endParaRPr lang="de-DE" sz="3200" b="0" strike="noStrike" spc="-1">
              <a:latin typeface="Arial"/>
            </a:endParaRPr>
          </a:p>
        </p:txBody>
      </p:sp>
    </p:spTree>
  </p:cSld>
  <p:clrMapOvr>
    <a:masterClrMapping/>
  </p:clrMapOvr>
  <p:hf/>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type="objAndTwoObj" preserve="1" userDrawn="1">
  <p:cSld name="Title Content and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
        <p:nvSpPr>
          <p:cNvPr id="5" name="PlaceHolder 2"/>
          <p:cNvSpPr>
            <a:spLocks noGrp="1"/>
          </p:cNvSpPr>
          <p:nvPr>
            <p:ph type="body"/>
          </p:nvPr>
        </p:nvSpPr>
        <p:spPr bwMode="auto">
          <a:xfrm>
            <a:off x="457200" y="1604520"/>
            <a:ext cx="4015800" cy="3977280"/>
          </a:xfrm>
          <a:prstGeom prst="rect">
            <a:avLst/>
          </a:prstGeom>
        </p:spPr>
        <p:txBody>
          <a:bodyPr lIns="0" tIns="0" rIns="0" bIns="0">
            <a:normAutofit/>
          </a:bodyPr>
          <a:lstStyle/>
          <a:p>
            <a:pPr>
              <a:defRPr/>
            </a:pPr>
            <a:endParaRPr lang="de-DE" sz="3200" b="0" strike="noStrike" spc="-1">
              <a:latin typeface="Arial"/>
            </a:endParaRPr>
          </a:p>
        </p:txBody>
      </p:sp>
      <p:sp>
        <p:nvSpPr>
          <p:cNvPr id="6" name="PlaceHolder 3"/>
          <p:cNvSpPr>
            <a:spLocks noGrp="1"/>
          </p:cNvSpPr>
          <p:nvPr>
            <p:ph type="body"/>
          </p:nvPr>
        </p:nvSpPr>
        <p:spPr bwMode="auto">
          <a:xfrm>
            <a:off x="4674240" y="1604520"/>
            <a:ext cx="4015800" cy="1896840"/>
          </a:xfrm>
          <a:prstGeom prst="rect">
            <a:avLst/>
          </a:prstGeom>
        </p:spPr>
        <p:txBody>
          <a:bodyPr lIns="0" tIns="0" rIns="0" bIns="0">
            <a:normAutofit/>
          </a:bodyPr>
          <a:lstStyle/>
          <a:p>
            <a:pPr>
              <a:defRPr/>
            </a:pPr>
            <a:endParaRPr lang="de-DE" sz="3200" b="0" strike="noStrike" spc="-1">
              <a:latin typeface="Arial"/>
            </a:endParaRPr>
          </a:p>
        </p:txBody>
      </p:sp>
      <p:sp>
        <p:nvSpPr>
          <p:cNvPr id="7" name="PlaceHolder 4"/>
          <p:cNvSpPr>
            <a:spLocks noGrp="1"/>
          </p:cNvSpPr>
          <p:nvPr>
            <p:ph type="body"/>
          </p:nvPr>
        </p:nvSpPr>
        <p:spPr bwMode="auto">
          <a:xfrm>
            <a:off x="4674240" y="3682080"/>
            <a:ext cx="4015800" cy="1896840"/>
          </a:xfrm>
          <a:prstGeom prst="rect">
            <a:avLst/>
          </a:prstGeom>
        </p:spPr>
        <p:txBody>
          <a:bodyPr lIns="0" tIns="0" rIns="0" bIns="0">
            <a:normAutofit/>
          </a:bodyPr>
          <a:lstStyle/>
          <a:p>
            <a:pPr>
              <a:defRPr/>
            </a:pPr>
            <a:endParaRPr lang="de-DE" sz="3200" b="0" strike="noStrike" spc="-1">
              <a:latin typeface="Arial"/>
            </a:endParaRPr>
          </a:p>
        </p:txBody>
      </p:sp>
    </p:spTree>
  </p:cSld>
  <p:clrMapOvr>
    <a:masterClrMapping/>
  </p:clrMapOvr>
  <p:hf/>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type="twoObjOverTx" preserve="1" userDrawn="1">
  <p:cSld name="Title, 2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
        <p:nvSpPr>
          <p:cNvPr id="5" name="PlaceHolder 2"/>
          <p:cNvSpPr>
            <a:spLocks noGrp="1"/>
          </p:cNvSpPr>
          <p:nvPr>
            <p:ph type="body"/>
          </p:nvPr>
        </p:nvSpPr>
        <p:spPr bwMode="auto">
          <a:xfrm>
            <a:off x="457200" y="1604520"/>
            <a:ext cx="4015800" cy="1896840"/>
          </a:xfrm>
          <a:prstGeom prst="rect">
            <a:avLst/>
          </a:prstGeom>
        </p:spPr>
        <p:txBody>
          <a:bodyPr lIns="0" tIns="0" rIns="0" bIns="0">
            <a:normAutofit/>
          </a:bodyPr>
          <a:lstStyle/>
          <a:p>
            <a:pPr>
              <a:defRPr/>
            </a:pPr>
            <a:endParaRPr lang="de-DE" sz="3200" b="0" strike="noStrike" spc="-1">
              <a:latin typeface="Arial"/>
            </a:endParaRPr>
          </a:p>
        </p:txBody>
      </p:sp>
      <p:sp>
        <p:nvSpPr>
          <p:cNvPr id="6" name="PlaceHolder 3"/>
          <p:cNvSpPr>
            <a:spLocks noGrp="1"/>
          </p:cNvSpPr>
          <p:nvPr>
            <p:ph type="body"/>
          </p:nvPr>
        </p:nvSpPr>
        <p:spPr bwMode="auto">
          <a:xfrm>
            <a:off x="4674240" y="1604520"/>
            <a:ext cx="4015800" cy="1896840"/>
          </a:xfrm>
          <a:prstGeom prst="rect">
            <a:avLst/>
          </a:prstGeom>
        </p:spPr>
        <p:txBody>
          <a:bodyPr lIns="0" tIns="0" rIns="0" bIns="0">
            <a:normAutofit/>
          </a:bodyPr>
          <a:lstStyle/>
          <a:p>
            <a:pPr>
              <a:defRPr/>
            </a:pPr>
            <a:endParaRPr lang="de-DE" sz="3200" b="0" strike="noStrike" spc="-1">
              <a:latin typeface="Arial"/>
            </a:endParaRPr>
          </a:p>
        </p:txBody>
      </p:sp>
      <p:sp>
        <p:nvSpPr>
          <p:cNvPr id="7" name="PlaceHolder 4"/>
          <p:cNvSpPr>
            <a:spLocks noGrp="1"/>
          </p:cNvSpPr>
          <p:nvPr>
            <p:ph type="body"/>
          </p:nvPr>
        </p:nvSpPr>
        <p:spPr bwMode="auto">
          <a:xfrm>
            <a:off x="457200" y="3682080"/>
            <a:ext cx="8229240" cy="1896840"/>
          </a:xfrm>
          <a:prstGeom prst="rect">
            <a:avLst/>
          </a:prstGeom>
        </p:spPr>
        <p:txBody>
          <a:bodyPr lIns="0" tIns="0" rIns="0" bIns="0">
            <a:normAutofit/>
          </a:bodyPr>
          <a:lstStyle/>
          <a:p>
            <a:pPr>
              <a:defRPr/>
            </a:pPr>
            <a:endParaRPr lang="de-DE" sz="3200" b="0" strike="noStrike" spc="-1">
              <a:latin typeface="Arial"/>
            </a:endParaRPr>
          </a:p>
        </p:txBody>
      </p:sp>
    </p:spTree>
  </p:cSld>
  <p:clrMapOvr>
    <a:masterClrMapping/>
  </p:clrMapOvr>
  <p:hf/>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type="objOverTx" preserve="1" userDrawn="1">
  <p:cSld name="Title,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
        <p:nvSpPr>
          <p:cNvPr id="5" name="PlaceHolder 2"/>
          <p:cNvSpPr>
            <a:spLocks noGrp="1"/>
          </p:cNvSpPr>
          <p:nvPr>
            <p:ph type="body"/>
          </p:nvPr>
        </p:nvSpPr>
        <p:spPr bwMode="auto">
          <a:xfrm>
            <a:off x="457200" y="1604520"/>
            <a:ext cx="8229240" cy="1896840"/>
          </a:xfrm>
          <a:prstGeom prst="rect">
            <a:avLst/>
          </a:prstGeom>
        </p:spPr>
        <p:txBody>
          <a:bodyPr lIns="0" tIns="0" rIns="0" bIns="0">
            <a:normAutofit/>
          </a:bodyPr>
          <a:lstStyle/>
          <a:p>
            <a:pPr>
              <a:defRPr/>
            </a:pPr>
            <a:endParaRPr lang="de-DE" sz="3200" b="0" strike="noStrike" spc="-1">
              <a:latin typeface="Arial"/>
            </a:endParaRPr>
          </a:p>
        </p:txBody>
      </p:sp>
      <p:sp>
        <p:nvSpPr>
          <p:cNvPr id="6" name="PlaceHolder 3"/>
          <p:cNvSpPr>
            <a:spLocks noGrp="1"/>
          </p:cNvSpPr>
          <p:nvPr>
            <p:ph type="body"/>
          </p:nvPr>
        </p:nvSpPr>
        <p:spPr bwMode="auto">
          <a:xfrm>
            <a:off x="457200" y="3682080"/>
            <a:ext cx="8229240" cy="1896840"/>
          </a:xfrm>
          <a:prstGeom prst="rect">
            <a:avLst/>
          </a:prstGeom>
        </p:spPr>
        <p:txBody>
          <a:bodyPr lIns="0" tIns="0" rIns="0" bIns="0">
            <a:normAutofit/>
          </a:bodyPr>
          <a:lstStyle/>
          <a:p>
            <a:pPr>
              <a:defRPr/>
            </a:pPr>
            <a:endParaRPr lang="de-DE" sz="3200" b="0" strike="noStrike" spc="-1">
              <a:latin typeface="Arial"/>
            </a:endParaRPr>
          </a:p>
        </p:txBody>
      </p:sp>
    </p:spTree>
  </p:cSld>
  <p:clrMapOvr>
    <a:masterClrMapping/>
  </p:clrMapOvr>
  <p:hf/>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type="fourObj" preserve="1" userDrawn="1">
  <p:cSld name="Title, 4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
        <p:nvSpPr>
          <p:cNvPr id="5" name="PlaceHolder 2"/>
          <p:cNvSpPr>
            <a:spLocks noGrp="1"/>
          </p:cNvSpPr>
          <p:nvPr>
            <p:ph type="body"/>
          </p:nvPr>
        </p:nvSpPr>
        <p:spPr bwMode="auto">
          <a:xfrm>
            <a:off x="457200" y="1604520"/>
            <a:ext cx="4015800" cy="1896840"/>
          </a:xfrm>
          <a:prstGeom prst="rect">
            <a:avLst/>
          </a:prstGeom>
        </p:spPr>
        <p:txBody>
          <a:bodyPr lIns="0" tIns="0" rIns="0" bIns="0">
            <a:normAutofit/>
          </a:bodyPr>
          <a:lstStyle/>
          <a:p>
            <a:pPr>
              <a:defRPr/>
            </a:pPr>
            <a:endParaRPr lang="de-DE" sz="3200" b="0" strike="noStrike" spc="-1">
              <a:latin typeface="Arial"/>
            </a:endParaRPr>
          </a:p>
        </p:txBody>
      </p:sp>
      <p:sp>
        <p:nvSpPr>
          <p:cNvPr id="6" name="PlaceHolder 3"/>
          <p:cNvSpPr>
            <a:spLocks noGrp="1"/>
          </p:cNvSpPr>
          <p:nvPr>
            <p:ph type="body"/>
          </p:nvPr>
        </p:nvSpPr>
        <p:spPr bwMode="auto">
          <a:xfrm>
            <a:off x="4674240" y="1604520"/>
            <a:ext cx="4015800" cy="1896840"/>
          </a:xfrm>
          <a:prstGeom prst="rect">
            <a:avLst/>
          </a:prstGeom>
        </p:spPr>
        <p:txBody>
          <a:bodyPr lIns="0" tIns="0" rIns="0" bIns="0">
            <a:normAutofit/>
          </a:bodyPr>
          <a:lstStyle/>
          <a:p>
            <a:pPr>
              <a:defRPr/>
            </a:pPr>
            <a:endParaRPr lang="de-DE" sz="3200" b="0" strike="noStrike" spc="-1">
              <a:latin typeface="Arial"/>
            </a:endParaRPr>
          </a:p>
        </p:txBody>
      </p:sp>
      <p:sp>
        <p:nvSpPr>
          <p:cNvPr id="7" name="PlaceHolder 4"/>
          <p:cNvSpPr>
            <a:spLocks noGrp="1"/>
          </p:cNvSpPr>
          <p:nvPr>
            <p:ph type="body"/>
          </p:nvPr>
        </p:nvSpPr>
        <p:spPr bwMode="auto">
          <a:xfrm>
            <a:off x="457200" y="3682080"/>
            <a:ext cx="4015800" cy="1896840"/>
          </a:xfrm>
          <a:prstGeom prst="rect">
            <a:avLst/>
          </a:prstGeom>
        </p:spPr>
        <p:txBody>
          <a:bodyPr lIns="0" tIns="0" rIns="0" bIns="0">
            <a:normAutofit/>
          </a:bodyPr>
          <a:lstStyle/>
          <a:p>
            <a:pPr>
              <a:defRPr/>
            </a:pPr>
            <a:endParaRPr lang="de-DE" sz="3200" b="0" strike="noStrike" spc="-1">
              <a:latin typeface="Arial"/>
            </a:endParaRPr>
          </a:p>
        </p:txBody>
      </p:sp>
      <p:sp>
        <p:nvSpPr>
          <p:cNvPr id="8" name="PlaceHolder 5"/>
          <p:cNvSpPr>
            <a:spLocks noGrp="1"/>
          </p:cNvSpPr>
          <p:nvPr>
            <p:ph type="body"/>
          </p:nvPr>
        </p:nvSpPr>
        <p:spPr bwMode="auto">
          <a:xfrm>
            <a:off x="4674240" y="3682080"/>
            <a:ext cx="4015800" cy="1896840"/>
          </a:xfrm>
          <a:prstGeom prst="rect">
            <a:avLst/>
          </a:prstGeom>
        </p:spPr>
        <p:txBody>
          <a:bodyPr lIns="0" tIns="0" rIns="0" bIns="0">
            <a:normAutofit/>
          </a:bodyPr>
          <a:lstStyle/>
          <a:p>
            <a:pPr>
              <a:defRPr/>
            </a:pPr>
            <a:endParaRPr lang="de-DE" sz="3200" b="0" strike="noStrike" spc="-1">
              <a:latin typeface="Arial"/>
            </a:endParaRPr>
          </a:p>
        </p:txBody>
      </p:sp>
    </p:spTree>
  </p:cSld>
  <p:clrMapOvr>
    <a:masterClrMapping/>
  </p:clrMapOvr>
  <p:hf/>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 6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
        <p:nvSpPr>
          <p:cNvPr id="5" name="PlaceHolder 2"/>
          <p:cNvSpPr>
            <a:spLocks noGrp="1"/>
          </p:cNvSpPr>
          <p:nvPr>
            <p:ph type="body"/>
          </p:nvPr>
        </p:nvSpPr>
        <p:spPr bwMode="auto">
          <a:xfrm>
            <a:off x="457200" y="1604520"/>
            <a:ext cx="2649600" cy="1896840"/>
          </a:xfrm>
          <a:prstGeom prst="rect">
            <a:avLst/>
          </a:prstGeom>
        </p:spPr>
        <p:txBody>
          <a:bodyPr lIns="0" tIns="0" rIns="0" bIns="0">
            <a:normAutofit/>
          </a:bodyPr>
          <a:lstStyle/>
          <a:p>
            <a:pPr>
              <a:defRPr/>
            </a:pPr>
            <a:endParaRPr lang="de-DE" sz="3200" b="0" strike="noStrike" spc="-1">
              <a:latin typeface="Arial"/>
            </a:endParaRPr>
          </a:p>
        </p:txBody>
      </p:sp>
      <p:sp>
        <p:nvSpPr>
          <p:cNvPr id="6" name="PlaceHolder 3"/>
          <p:cNvSpPr>
            <a:spLocks noGrp="1"/>
          </p:cNvSpPr>
          <p:nvPr>
            <p:ph type="body"/>
          </p:nvPr>
        </p:nvSpPr>
        <p:spPr bwMode="auto">
          <a:xfrm>
            <a:off x="3239640" y="1604520"/>
            <a:ext cx="2649600" cy="1896840"/>
          </a:xfrm>
          <a:prstGeom prst="rect">
            <a:avLst/>
          </a:prstGeom>
        </p:spPr>
        <p:txBody>
          <a:bodyPr lIns="0" tIns="0" rIns="0" bIns="0">
            <a:normAutofit/>
          </a:bodyPr>
          <a:lstStyle/>
          <a:p>
            <a:pPr>
              <a:defRPr/>
            </a:pPr>
            <a:endParaRPr lang="de-DE" sz="3200" b="0" strike="noStrike" spc="-1">
              <a:latin typeface="Arial"/>
            </a:endParaRPr>
          </a:p>
        </p:txBody>
      </p:sp>
      <p:sp>
        <p:nvSpPr>
          <p:cNvPr id="7" name="PlaceHolder 4"/>
          <p:cNvSpPr>
            <a:spLocks noGrp="1"/>
          </p:cNvSpPr>
          <p:nvPr>
            <p:ph type="body"/>
          </p:nvPr>
        </p:nvSpPr>
        <p:spPr bwMode="auto">
          <a:xfrm>
            <a:off x="6022080" y="1604520"/>
            <a:ext cx="2649600" cy="1896840"/>
          </a:xfrm>
          <a:prstGeom prst="rect">
            <a:avLst/>
          </a:prstGeom>
        </p:spPr>
        <p:txBody>
          <a:bodyPr lIns="0" tIns="0" rIns="0" bIns="0">
            <a:normAutofit/>
          </a:bodyPr>
          <a:lstStyle/>
          <a:p>
            <a:pPr>
              <a:defRPr/>
            </a:pPr>
            <a:endParaRPr lang="de-DE" sz="3200" b="0" strike="noStrike" spc="-1">
              <a:latin typeface="Arial"/>
            </a:endParaRPr>
          </a:p>
        </p:txBody>
      </p:sp>
      <p:sp>
        <p:nvSpPr>
          <p:cNvPr id="8" name="PlaceHolder 5"/>
          <p:cNvSpPr>
            <a:spLocks noGrp="1"/>
          </p:cNvSpPr>
          <p:nvPr>
            <p:ph type="body"/>
          </p:nvPr>
        </p:nvSpPr>
        <p:spPr bwMode="auto">
          <a:xfrm>
            <a:off x="457200" y="3682080"/>
            <a:ext cx="2649600" cy="1896840"/>
          </a:xfrm>
          <a:prstGeom prst="rect">
            <a:avLst/>
          </a:prstGeom>
        </p:spPr>
        <p:txBody>
          <a:bodyPr lIns="0" tIns="0" rIns="0" bIns="0">
            <a:normAutofit/>
          </a:bodyPr>
          <a:lstStyle/>
          <a:p>
            <a:pPr>
              <a:defRPr/>
            </a:pPr>
            <a:endParaRPr lang="de-DE" sz="3200" b="0" strike="noStrike" spc="-1">
              <a:latin typeface="Arial"/>
            </a:endParaRPr>
          </a:p>
        </p:txBody>
      </p:sp>
      <p:sp>
        <p:nvSpPr>
          <p:cNvPr id="9" name="PlaceHolder 6"/>
          <p:cNvSpPr>
            <a:spLocks noGrp="1"/>
          </p:cNvSpPr>
          <p:nvPr>
            <p:ph type="body"/>
          </p:nvPr>
        </p:nvSpPr>
        <p:spPr bwMode="auto">
          <a:xfrm>
            <a:off x="3239640" y="3682080"/>
            <a:ext cx="2649600" cy="1896840"/>
          </a:xfrm>
          <a:prstGeom prst="rect">
            <a:avLst/>
          </a:prstGeom>
        </p:spPr>
        <p:txBody>
          <a:bodyPr lIns="0" tIns="0" rIns="0" bIns="0">
            <a:normAutofit/>
          </a:bodyPr>
          <a:lstStyle/>
          <a:p>
            <a:pPr>
              <a:defRPr/>
            </a:pPr>
            <a:endParaRPr lang="de-DE" sz="3200" b="0" strike="noStrike" spc="-1">
              <a:latin typeface="Arial"/>
            </a:endParaRPr>
          </a:p>
        </p:txBody>
      </p:sp>
      <p:sp>
        <p:nvSpPr>
          <p:cNvPr id="10" name="PlaceHolder 7"/>
          <p:cNvSpPr>
            <a:spLocks noGrp="1"/>
          </p:cNvSpPr>
          <p:nvPr>
            <p:ph type="body"/>
          </p:nvPr>
        </p:nvSpPr>
        <p:spPr bwMode="auto">
          <a:xfrm>
            <a:off x="6022080" y="3682080"/>
            <a:ext cx="2649600" cy="1896840"/>
          </a:xfrm>
          <a:prstGeom prst="rect">
            <a:avLst/>
          </a:prstGeom>
        </p:spPr>
        <p:txBody>
          <a:bodyPr lIns="0" tIns="0" rIns="0" bIns="0">
            <a:normAutofit/>
          </a:bodyPr>
          <a:lstStyle/>
          <a:p>
            <a:pPr>
              <a:defRPr/>
            </a:pPr>
            <a:endParaRPr lang="de-DE" sz="3200" b="0" strike="noStrike" spc="-1">
              <a:latin typeface="Arial"/>
            </a:endParaRPr>
          </a:p>
        </p:txBody>
      </p:sp>
    </p:spTree>
  </p:cSld>
  <p:clrMapOvr>
    <a:masterClrMapping/>
  </p:clrMapOvr>
  <p:hf/>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itle,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
        <p:nvSpPr>
          <p:cNvPr id="5" name="PlaceHolder 2"/>
          <p:cNvSpPr>
            <a:spLocks noGrp="1"/>
          </p:cNvSpPr>
          <p:nvPr>
            <p:ph type="body"/>
          </p:nvPr>
        </p:nvSpPr>
        <p:spPr bwMode="auto">
          <a:xfrm>
            <a:off x="457200" y="1604520"/>
            <a:ext cx="4015800" cy="3977280"/>
          </a:xfrm>
          <a:prstGeom prst="rect">
            <a:avLst/>
          </a:prstGeom>
        </p:spPr>
        <p:txBody>
          <a:bodyPr lIns="0" tIns="0" rIns="0" bIns="0">
            <a:normAutofit/>
          </a:bodyPr>
          <a:lstStyle/>
          <a:p>
            <a:pPr>
              <a:defRPr/>
            </a:pPr>
            <a:endParaRPr lang="de-DE" sz="3200" b="0" strike="noStrike" spc="-1">
              <a:latin typeface="Arial"/>
            </a:endParaRPr>
          </a:p>
        </p:txBody>
      </p:sp>
      <p:sp>
        <p:nvSpPr>
          <p:cNvPr id="6" name="PlaceHolder 3"/>
          <p:cNvSpPr>
            <a:spLocks noGrp="1"/>
          </p:cNvSpPr>
          <p:nvPr>
            <p:ph type="body"/>
          </p:nvPr>
        </p:nvSpPr>
        <p:spPr bwMode="auto">
          <a:xfrm>
            <a:off x="4674240" y="1604520"/>
            <a:ext cx="4015800" cy="3977280"/>
          </a:xfrm>
          <a:prstGeom prst="rect">
            <a:avLst/>
          </a:prstGeom>
        </p:spPr>
        <p:txBody>
          <a:bodyPr lIns="0" tIns="0" rIns="0" bIns="0">
            <a:normAutofit/>
          </a:bodyPr>
          <a:lstStyle/>
          <a:p>
            <a:pPr>
              <a:defRPr/>
            </a:pPr>
            <a:endParaRPr lang="de-DE" sz="3200" b="0" strike="noStrike" spc="-1">
              <a:latin typeface="Arial"/>
            </a:endParaRPr>
          </a:p>
        </p:txBody>
      </p:sp>
    </p:spTree>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Tree>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objOnly" preserve="1" userDrawn="1">
  <p:cSld name="Centered Text">
    <p:spTree>
      <p:nvGrpSpPr>
        <p:cNvPr id="1" name=""/>
        <p:cNvGrpSpPr/>
        <p:nvPr/>
      </p:nvGrpSpPr>
      <p:grpSpPr bwMode="auto">
        <a:xfrm>
          <a:off x="0" y="0"/>
          <a:ext cx="0" cy="0"/>
          <a:chOff x="0" y="0"/>
          <a:chExt cx="0" cy="0"/>
        </a:xfrm>
      </p:grpSpPr>
      <p:sp>
        <p:nvSpPr>
          <p:cNvPr id="4" name="PlaceHolder 1"/>
          <p:cNvSpPr>
            <a:spLocks noGrp="1"/>
          </p:cNvSpPr>
          <p:nvPr>
            <p:ph type="subTitle"/>
          </p:nvPr>
        </p:nvSpPr>
        <p:spPr bwMode="auto">
          <a:xfrm>
            <a:off x="457200" y="273600"/>
            <a:ext cx="8229240" cy="5307840"/>
          </a:xfrm>
          <a:prstGeom prst="rect">
            <a:avLst/>
          </a:prstGeom>
        </p:spPr>
        <p:txBody>
          <a:bodyPr lIns="0" tIns="0" rIns="0" bIns="0" anchor="ctr">
            <a:noAutofit/>
          </a:bodyPr>
          <a:lstStyle/>
          <a:p>
            <a:pPr algn="ctr">
              <a:defRPr/>
            </a:pPr>
            <a:endParaRPr lang="de-DE" sz="3200" b="0" strike="noStrike" spc="-1">
              <a:latin typeface="Arial"/>
            </a:endParaRPr>
          </a:p>
        </p:txBody>
      </p:sp>
    </p:spTree>
  </p:cSld>
  <p:clrMapOvr>
    <a:masterClrMapping/>
  </p:clrMapOvr>
  <p:hf/>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woObjAndObj" preserve="1" userDrawn="1">
  <p:cSld name="Title, 2 Content and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
        <p:nvSpPr>
          <p:cNvPr id="5" name="PlaceHolder 2"/>
          <p:cNvSpPr>
            <a:spLocks noGrp="1"/>
          </p:cNvSpPr>
          <p:nvPr>
            <p:ph type="body"/>
          </p:nvPr>
        </p:nvSpPr>
        <p:spPr bwMode="auto">
          <a:xfrm>
            <a:off x="457200" y="1604520"/>
            <a:ext cx="4015800" cy="1896840"/>
          </a:xfrm>
          <a:prstGeom prst="rect">
            <a:avLst/>
          </a:prstGeom>
        </p:spPr>
        <p:txBody>
          <a:bodyPr lIns="0" tIns="0" rIns="0" bIns="0">
            <a:normAutofit/>
          </a:bodyPr>
          <a:lstStyle/>
          <a:p>
            <a:pPr>
              <a:defRPr/>
            </a:pPr>
            <a:endParaRPr lang="de-DE" sz="3200" b="0" strike="noStrike" spc="-1">
              <a:latin typeface="Arial"/>
            </a:endParaRPr>
          </a:p>
        </p:txBody>
      </p:sp>
      <p:sp>
        <p:nvSpPr>
          <p:cNvPr id="6" name="PlaceHolder 3"/>
          <p:cNvSpPr>
            <a:spLocks noGrp="1"/>
          </p:cNvSpPr>
          <p:nvPr>
            <p:ph type="body"/>
          </p:nvPr>
        </p:nvSpPr>
        <p:spPr bwMode="auto">
          <a:xfrm>
            <a:off x="4674240" y="1604520"/>
            <a:ext cx="4015800" cy="3977280"/>
          </a:xfrm>
          <a:prstGeom prst="rect">
            <a:avLst/>
          </a:prstGeom>
        </p:spPr>
        <p:txBody>
          <a:bodyPr lIns="0" tIns="0" rIns="0" bIns="0">
            <a:normAutofit/>
          </a:bodyPr>
          <a:lstStyle/>
          <a:p>
            <a:pPr>
              <a:defRPr/>
            </a:pPr>
            <a:endParaRPr lang="de-DE" sz="3200" b="0" strike="noStrike" spc="-1">
              <a:latin typeface="Arial"/>
            </a:endParaRPr>
          </a:p>
        </p:txBody>
      </p:sp>
      <p:sp>
        <p:nvSpPr>
          <p:cNvPr id="7" name="PlaceHolder 4"/>
          <p:cNvSpPr>
            <a:spLocks noGrp="1"/>
          </p:cNvSpPr>
          <p:nvPr>
            <p:ph type="body"/>
          </p:nvPr>
        </p:nvSpPr>
        <p:spPr bwMode="auto">
          <a:xfrm>
            <a:off x="457200" y="3682080"/>
            <a:ext cx="4015800" cy="1896840"/>
          </a:xfrm>
          <a:prstGeom prst="rect">
            <a:avLst/>
          </a:prstGeom>
        </p:spPr>
        <p:txBody>
          <a:bodyPr lIns="0" tIns="0" rIns="0" bIns="0">
            <a:normAutofit/>
          </a:bodyPr>
          <a:lstStyle/>
          <a:p>
            <a:pPr>
              <a:defRPr/>
            </a:pPr>
            <a:endParaRPr lang="de-DE" sz="3200" b="0" strike="noStrike" spc="-1">
              <a:latin typeface="Arial"/>
            </a:endParaRPr>
          </a:p>
        </p:txBody>
      </p:sp>
    </p:spTree>
  </p:cSld>
  <p:clrMapOvr>
    <a:masterClrMapping/>
  </p:clrMapOvr>
  <p:hf/>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AndTwoObj" preserve="1" userDrawn="1">
  <p:cSld name="Title Content and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
        <p:nvSpPr>
          <p:cNvPr id="5" name="PlaceHolder 2"/>
          <p:cNvSpPr>
            <a:spLocks noGrp="1"/>
          </p:cNvSpPr>
          <p:nvPr>
            <p:ph type="body"/>
          </p:nvPr>
        </p:nvSpPr>
        <p:spPr bwMode="auto">
          <a:xfrm>
            <a:off x="457200" y="1604520"/>
            <a:ext cx="4015800" cy="3977280"/>
          </a:xfrm>
          <a:prstGeom prst="rect">
            <a:avLst/>
          </a:prstGeom>
        </p:spPr>
        <p:txBody>
          <a:bodyPr lIns="0" tIns="0" rIns="0" bIns="0">
            <a:normAutofit/>
          </a:bodyPr>
          <a:lstStyle/>
          <a:p>
            <a:pPr>
              <a:defRPr/>
            </a:pPr>
            <a:endParaRPr lang="de-DE" sz="3200" b="0" strike="noStrike" spc="-1">
              <a:latin typeface="Arial"/>
            </a:endParaRPr>
          </a:p>
        </p:txBody>
      </p:sp>
      <p:sp>
        <p:nvSpPr>
          <p:cNvPr id="6" name="PlaceHolder 3"/>
          <p:cNvSpPr>
            <a:spLocks noGrp="1"/>
          </p:cNvSpPr>
          <p:nvPr>
            <p:ph type="body"/>
          </p:nvPr>
        </p:nvSpPr>
        <p:spPr bwMode="auto">
          <a:xfrm>
            <a:off x="4674240" y="1604520"/>
            <a:ext cx="4015800" cy="1896840"/>
          </a:xfrm>
          <a:prstGeom prst="rect">
            <a:avLst/>
          </a:prstGeom>
        </p:spPr>
        <p:txBody>
          <a:bodyPr lIns="0" tIns="0" rIns="0" bIns="0">
            <a:normAutofit/>
          </a:bodyPr>
          <a:lstStyle/>
          <a:p>
            <a:pPr>
              <a:defRPr/>
            </a:pPr>
            <a:endParaRPr lang="de-DE" sz="3200" b="0" strike="noStrike" spc="-1">
              <a:latin typeface="Arial"/>
            </a:endParaRPr>
          </a:p>
        </p:txBody>
      </p:sp>
      <p:sp>
        <p:nvSpPr>
          <p:cNvPr id="7" name="PlaceHolder 4"/>
          <p:cNvSpPr>
            <a:spLocks noGrp="1"/>
          </p:cNvSpPr>
          <p:nvPr>
            <p:ph type="body"/>
          </p:nvPr>
        </p:nvSpPr>
        <p:spPr bwMode="auto">
          <a:xfrm>
            <a:off x="4674240" y="3682080"/>
            <a:ext cx="4015800" cy="1896840"/>
          </a:xfrm>
          <a:prstGeom prst="rect">
            <a:avLst/>
          </a:prstGeom>
        </p:spPr>
        <p:txBody>
          <a:bodyPr lIns="0" tIns="0" rIns="0" bIns="0">
            <a:normAutofit/>
          </a:bodyPr>
          <a:lstStyle/>
          <a:p>
            <a:pPr>
              <a:defRPr/>
            </a:pPr>
            <a:endParaRPr lang="de-DE" sz="3200" b="0" strike="noStrike" spc="-1">
              <a:latin typeface="Arial"/>
            </a:endParaRPr>
          </a:p>
        </p:txBody>
      </p:sp>
    </p:spTree>
  </p:cSld>
  <p:clrMapOvr>
    <a:masterClrMapping/>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woObjOverTx" preserve="1" userDrawn="1">
  <p:cSld name="Title, 2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endParaRPr lang="de-DE" sz="4400" b="0" strike="noStrike" spc="-1">
              <a:latin typeface="Arial"/>
            </a:endParaRPr>
          </a:p>
        </p:txBody>
      </p:sp>
      <p:sp>
        <p:nvSpPr>
          <p:cNvPr id="5" name="PlaceHolder 2"/>
          <p:cNvSpPr>
            <a:spLocks noGrp="1"/>
          </p:cNvSpPr>
          <p:nvPr>
            <p:ph type="body"/>
          </p:nvPr>
        </p:nvSpPr>
        <p:spPr bwMode="auto">
          <a:xfrm>
            <a:off x="457200" y="1604520"/>
            <a:ext cx="4015800" cy="1896840"/>
          </a:xfrm>
          <a:prstGeom prst="rect">
            <a:avLst/>
          </a:prstGeom>
        </p:spPr>
        <p:txBody>
          <a:bodyPr lIns="0" tIns="0" rIns="0" bIns="0">
            <a:normAutofit/>
          </a:bodyPr>
          <a:lstStyle/>
          <a:p>
            <a:pPr>
              <a:defRPr/>
            </a:pPr>
            <a:endParaRPr lang="de-DE" sz="3200" b="0" strike="noStrike" spc="-1">
              <a:latin typeface="Arial"/>
            </a:endParaRPr>
          </a:p>
        </p:txBody>
      </p:sp>
      <p:sp>
        <p:nvSpPr>
          <p:cNvPr id="6" name="PlaceHolder 3"/>
          <p:cNvSpPr>
            <a:spLocks noGrp="1"/>
          </p:cNvSpPr>
          <p:nvPr>
            <p:ph type="body"/>
          </p:nvPr>
        </p:nvSpPr>
        <p:spPr bwMode="auto">
          <a:xfrm>
            <a:off x="4674240" y="1604520"/>
            <a:ext cx="4015800" cy="1896840"/>
          </a:xfrm>
          <a:prstGeom prst="rect">
            <a:avLst/>
          </a:prstGeom>
        </p:spPr>
        <p:txBody>
          <a:bodyPr lIns="0" tIns="0" rIns="0" bIns="0">
            <a:normAutofit/>
          </a:bodyPr>
          <a:lstStyle/>
          <a:p>
            <a:pPr>
              <a:defRPr/>
            </a:pPr>
            <a:endParaRPr lang="de-DE" sz="3200" b="0" strike="noStrike" spc="-1">
              <a:latin typeface="Arial"/>
            </a:endParaRPr>
          </a:p>
        </p:txBody>
      </p:sp>
      <p:sp>
        <p:nvSpPr>
          <p:cNvPr id="7" name="PlaceHolder 4"/>
          <p:cNvSpPr>
            <a:spLocks noGrp="1"/>
          </p:cNvSpPr>
          <p:nvPr>
            <p:ph type="body"/>
          </p:nvPr>
        </p:nvSpPr>
        <p:spPr bwMode="auto">
          <a:xfrm>
            <a:off x="457200" y="3682080"/>
            <a:ext cx="8229240" cy="1896840"/>
          </a:xfrm>
          <a:prstGeom prst="rect">
            <a:avLst/>
          </a:prstGeom>
        </p:spPr>
        <p:txBody>
          <a:bodyPr lIns="0" tIns="0" rIns="0" bIns="0">
            <a:normAutofit/>
          </a:bodyPr>
          <a:lstStyle/>
          <a:p>
            <a:pPr>
              <a:defRPr/>
            </a:pPr>
            <a:endParaRPr lang="de-DE" sz="3200" b="0" strike="noStrike" spc="-1">
              <a:latin typeface="Arial"/>
            </a:endParaRPr>
          </a:p>
        </p:txBody>
      </p:sp>
    </p:spTree>
  </p:cSld>
  <p:clrMapOvr>
    <a:masterClrMapping/>
  </p:clrMapOvr>
  <p:hf/>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4" name="CustomShape 3"/>
          <p:cNvSpPr/>
          <p:nvPr/>
        </p:nvSpPr>
        <p:spPr bwMode="auto">
          <a:xfrm>
            <a:off x="297000" y="1449360"/>
            <a:ext cx="8548920" cy="2652840"/>
          </a:xfrm>
          <a:prstGeom prst="rect">
            <a:avLst/>
          </a:prstGeom>
          <a:solidFill>
            <a:srgbClr val="EAEAEA"/>
          </a:solidFill>
          <a:ln>
            <a:noFill/>
          </a:ln>
        </p:spPr>
        <p:style>
          <a:lnRef idx="0">
            <a:srgbClr val="000000"/>
          </a:lnRef>
          <a:fillRef idx="0">
            <a:srgbClr val="000000"/>
          </a:fillRef>
          <a:effectRef idx="0">
            <a:srgbClr val="000000"/>
          </a:effectRef>
          <a:fontRef idx="minor"/>
        </p:style>
        <p:txBody>
          <a:bodyPr wrap="none" lIns="90000" tIns="45000" rIns="90000" bIns="45000" anchor="ctr">
            <a:noAutofit/>
          </a:bodyPr>
          <a:lstStyle/>
          <a:p>
            <a:pPr algn="ctr">
              <a:lnSpc>
                <a:spcPct val="100000"/>
              </a:lnSpc>
              <a:defRPr/>
            </a:pPr>
            <a:r>
              <a:rPr lang="en-GB" sz="1800" b="0" strike="noStrike" spc="-1">
                <a:solidFill>
                  <a:srgbClr val="000000"/>
                </a:solidFill>
                <a:latin typeface="Arial"/>
                <a:ea typeface="DejaVu Sans"/>
              </a:rPr>
              <a:t>Platzhalter für Bild, Bild auf Titelfolie hinter das Logo einsetzen</a:t>
            </a:r>
            <a:endParaRPr lang="de-DE" sz="1800" b="0" strike="noStrike" spc="-1">
              <a:latin typeface="Arial"/>
            </a:endParaRPr>
          </a:p>
        </p:txBody>
      </p:sp>
      <p:sp>
        <p:nvSpPr>
          <p:cNvPr id="5" name="CustomShape 4"/>
          <p:cNvSpPr/>
          <p:nvPr/>
        </p:nvSpPr>
        <p:spPr bwMode="auto">
          <a:xfrm>
            <a:off x="6400440" y="980728"/>
            <a:ext cx="2439940" cy="429433"/>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2200" b="1" strike="noStrike" spc="-1" dirty="0" err="1" smtClean="0">
                <a:solidFill>
                  <a:srgbClr val="000000"/>
                </a:solidFill>
                <a:latin typeface="Arial"/>
                <a:ea typeface="DejaVu Sans"/>
              </a:rPr>
              <a:t>Stabsstelle</a:t>
            </a:r>
            <a:r>
              <a:rPr lang="en-GB" sz="2200" b="1" strike="noStrike" spc="-1" dirty="0" smtClean="0">
                <a:solidFill>
                  <a:srgbClr val="000000"/>
                </a:solidFill>
                <a:latin typeface="Arial"/>
                <a:ea typeface="DejaVu Sans"/>
              </a:rPr>
              <a:t> CISO</a:t>
            </a:r>
            <a:endParaRPr lang="de-DE" sz="2200" b="0" strike="noStrike" spc="-1" dirty="0">
              <a:latin typeface="Arial"/>
            </a:endParaRPr>
          </a:p>
        </p:txBody>
      </p:sp>
      <p:sp>
        <p:nvSpPr>
          <p:cNvPr id="6" name="PlaceHolder 5"/>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r>
              <a:rPr lang="de-DE" sz="4400" b="0" strike="noStrike" spc="-1">
                <a:latin typeface="Arial"/>
              </a:rPr>
              <a:t>Click to edit the title text format</a:t>
            </a:r>
            <a:endParaRPr/>
          </a:p>
        </p:txBody>
      </p:sp>
      <p:sp>
        <p:nvSpPr>
          <p:cNvPr id="7" name="PlaceHolder 6"/>
          <p:cNvSpPr>
            <a:spLocks noGrp="1"/>
          </p:cNvSpPr>
          <p:nvPr>
            <p:ph type="body"/>
          </p:nvPr>
        </p:nvSpPr>
        <p:spPr bwMode="auto">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a:buChar char=""/>
              <a:defRPr/>
            </a:pPr>
            <a:r>
              <a:rPr lang="de-DE" sz="3200" b="0" strike="noStrike" spc="-1" dirty="0">
                <a:latin typeface="Arial"/>
              </a:rPr>
              <a:t>Click </a:t>
            </a:r>
            <a:r>
              <a:rPr lang="de-DE" sz="3200" b="0" strike="noStrike" spc="-1" dirty="0" err="1">
                <a:latin typeface="Arial"/>
              </a:rPr>
              <a:t>to</a:t>
            </a:r>
            <a:r>
              <a:rPr lang="de-DE" sz="3200" b="0" strike="noStrike" spc="-1" dirty="0">
                <a:latin typeface="Arial"/>
              </a:rPr>
              <a:t> </a:t>
            </a:r>
            <a:r>
              <a:rPr lang="de-DE" sz="3200" b="0" strike="noStrike" spc="-1" dirty="0" err="1">
                <a:latin typeface="Arial"/>
              </a:rPr>
              <a:t>edit</a:t>
            </a:r>
            <a:r>
              <a:rPr lang="de-DE" sz="3200" b="0" strike="noStrike" spc="-1" dirty="0">
                <a:latin typeface="Arial"/>
              </a:rPr>
              <a:t> </a:t>
            </a:r>
            <a:r>
              <a:rPr lang="de-DE" sz="3200" b="0" strike="noStrike" spc="-1" dirty="0" err="1">
                <a:latin typeface="Arial"/>
              </a:rPr>
              <a:t>the</a:t>
            </a:r>
            <a:r>
              <a:rPr lang="de-DE" sz="3200" b="0" strike="noStrike" spc="-1" dirty="0">
                <a:latin typeface="Arial"/>
              </a:rPr>
              <a:t> </a:t>
            </a:r>
            <a:r>
              <a:rPr lang="de-DE" sz="3200" b="0" strike="noStrike" spc="-1" dirty="0" err="1">
                <a:latin typeface="Arial"/>
              </a:rPr>
              <a:t>outline</a:t>
            </a:r>
            <a:r>
              <a:rPr lang="de-DE" sz="3200" b="0" strike="noStrike" spc="-1" dirty="0">
                <a:latin typeface="Arial"/>
              </a:rPr>
              <a:t> </a:t>
            </a:r>
            <a:r>
              <a:rPr lang="de-DE" sz="3200" b="0" strike="noStrike" spc="-1" dirty="0" err="1">
                <a:latin typeface="Arial"/>
              </a:rPr>
              <a:t>text</a:t>
            </a:r>
            <a:r>
              <a:rPr lang="de-DE" sz="3200" b="0" strike="noStrike" spc="-1" dirty="0">
                <a:latin typeface="Arial"/>
              </a:rPr>
              <a:t> </a:t>
            </a:r>
            <a:r>
              <a:rPr lang="de-DE" sz="3200" b="0" strike="noStrike" spc="-1" dirty="0" err="1">
                <a:latin typeface="Arial"/>
              </a:rPr>
              <a:t>format</a:t>
            </a:r>
            <a:endParaRPr dirty="0"/>
          </a:p>
          <a:p>
            <a:pPr marL="864000" lvl="1" indent="-324000">
              <a:spcBef>
                <a:spcPts val="1134"/>
              </a:spcBef>
              <a:buClr>
                <a:srgbClr val="000000"/>
              </a:buClr>
              <a:buSzPct val="75000"/>
              <a:buFont typeface="Symbol"/>
              <a:buChar char=""/>
              <a:defRPr/>
            </a:pPr>
            <a:r>
              <a:rPr lang="de-DE" sz="2800" b="0" strike="noStrike" spc="-1" dirty="0">
                <a:latin typeface="Arial"/>
              </a:rPr>
              <a:t>Second Outline Level</a:t>
            </a:r>
            <a:endParaRPr dirty="0"/>
          </a:p>
          <a:p>
            <a:pPr marL="1296000" lvl="2" indent="-288000">
              <a:spcBef>
                <a:spcPts val="850"/>
              </a:spcBef>
              <a:buClr>
                <a:srgbClr val="000000"/>
              </a:buClr>
              <a:buSzPct val="45000"/>
              <a:buFont typeface="Wingdings"/>
              <a:buChar char=""/>
              <a:defRPr/>
            </a:pPr>
            <a:r>
              <a:rPr lang="de-DE" sz="2400" b="0" strike="noStrike" spc="-1" dirty="0">
                <a:latin typeface="Arial"/>
              </a:rPr>
              <a:t>Third Outline Level</a:t>
            </a:r>
            <a:endParaRPr dirty="0"/>
          </a:p>
          <a:p>
            <a:pPr marL="1728000" lvl="3" indent="-216000">
              <a:spcBef>
                <a:spcPts val="567"/>
              </a:spcBef>
              <a:buClr>
                <a:srgbClr val="000000"/>
              </a:buClr>
              <a:buSzPct val="75000"/>
              <a:buFont typeface="Symbol"/>
              <a:buChar char=""/>
              <a:defRPr/>
            </a:pPr>
            <a:r>
              <a:rPr lang="de-DE" sz="2000" b="0" strike="noStrike" spc="-1" dirty="0" err="1">
                <a:latin typeface="Arial"/>
              </a:rPr>
              <a:t>Fourth</a:t>
            </a:r>
            <a:r>
              <a:rPr lang="de-DE" sz="2000" b="0" strike="noStrike" spc="-1" dirty="0">
                <a:latin typeface="Arial"/>
              </a:rPr>
              <a:t> Outline Level</a:t>
            </a:r>
            <a:endParaRPr dirty="0"/>
          </a:p>
          <a:p>
            <a:pPr marL="2160000" lvl="4" indent="-216000">
              <a:spcBef>
                <a:spcPts val="283"/>
              </a:spcBef>
              <a:buClr>
                <a:srgbClr val="000000"/>
              </a:buClr>
              <a:buSzPct val="45000"/>
              <a:buFont typeface="Wingdings"/>
              <a:buChar char=""/>
              <a:defRPr/>
            </a:pPr>
            <a:r>
              <a:rPr lang="de-DE" sz="2000" b="0" strike="noStrike" spc="-1" dirty="0" err="1">
                <a:latin typeface="Arial"/>
              </a:rPr>
              <a:t>Fifth</a:t>
            </a:r>
            <a:r>
              <a:rPr lang="de-DE" sz="2000" b="0" strike="noStrike" spc="-1" dirty="0">
                <a:latin typeface="Arial"/>
              </a:rPr>
              <a:t> Outline Level</a:t>
            </a:r>
            <a:endParaRPr dirty="0"/>
          </a:p>
          <a:p>
            <a:pPr marL="2592000" lvl="5" indent="-216000">
              <a:spcBef>
                <a:spcPts val="283"/>
              </a:spcBef>
              <a:buClr>
                <a:srgbClr val="000000"/>
              </a:buClr>
              <a:buSzPct val="45000"/>
              <a:buFont typeface="Wingdings"/>
              <a:buChar char=""/>
              <a:defRPr/>
            </a:pPr>
            <a:r>
              <a:rPr lang="de-DE" sz="2000" b="0" strike="noStrike" spc="-1" dirty="0" err="1">
                <a:latin typeface="Arial"/>
              </a:rPr>
              <a:t>Sixth</a:t>
            </a:r>
            <a:r>
              <a:rPr lang="de-DE" sz="2000" b="0" strike="noStrike" spc="-1" dirty="0">
                <a:latin typeface="Arial"/>
              </a:rPr>
              <a:t> Outline Level</a:t>
            </a:r>
            <a:endParaRPr dirty="0"/>
          </a:p>
          <a:p>
            <a:pPr marL="3024000" lvl="6" indent="-216000">
              <a:spcBef>
                <a:spcPts val="283"/>
              </a:spcBef>
              <a:buClr>
                <a:srgbClr val="000000"/>
              </a:buClr>
              <a:buSzPct val="45000"/>
              <a:buFont typeface="Wingdings"/>
              <a:buChar char=""/>
              <a:defRPr/>
            </a:pPr>
            <a:r>
              <a:rPr lang="de-DE" sz="2000" b="0" strike="noStrike" spc="-1" dirty="0" err="1">
                <a:latin typeface="Arial"/>
              </a:rPr>
              <a:t>Seventh</a:t>
            </a:r>
            <a:r>
              <a:rPr lang="de-DE" sz="2000" b="0" strike="noStrike" spc="-1" dirty="0">
                <a:latin typeface="Arial"/>
              </a:rPr>
              <a:t> Outline Level</a:t>
            </a:r>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4" name="CustomShape 1"/>
          <p:cNvSpPr/>
          <p:nvPr/>
        </p:nvSpPr>
        <p:spPr bwMode="auto">
          <a:xfrm>
            <a:off x="0" y="0"/>
            <a:ext cx="9142560" cy="862200"/>
          </a:xfrm>
          <a:prstGeom prst="rect">
            <a:avLst/>
          </a:prstGeom>
          <a:solidFill>
            <a:schemeClr val="tx2"/>
          </a:solidFill>
          <a:ln>
            <a:noFill/>
          </a:ln>
        </p:spPr>
        <p:style>
          <a:lnRef idx="0">
            <a:srgbClr val="000000"/>
          </a:lnRef>
          <a:fillRef idx="0">
            <a:srgbClr val="000000"/>
          </a:fillRef>
          <a:effectRef idx="0">
            <a:srgbClr val="000000"/>
          </a:effectRef>
          <a:fontRef idx="minor"/>
        </p:style>
      </p:sp>
      <p:sp>
        <p:nvSpPr>
          <p:cNvPr id="5" name="Line 2"/>
          <p:cNvSpPr/>
          <p:nvPr/>
        </p:nvSpPr>
        <p:spPr bwMode="auto">
          <a:xfrm>
            <a:off x="0" y="6091200"/>
            <a:ext cx="9144000" cy="0"/>
          </a:xfrm>
          <a:prstGeom prst="line">
            <a:avLst/>
          </a:prstGeom>
          <a:ln w="9360">
            <a:solidFill>
              <a:schemeClr val="bg2"/>
            </a:solidFill>
            <a:round/>
          </a:ln>
        </p:spPr>
        <p:style>
          <a:lnRef idx="0">
            <a:srgbClr val="000000"/>
          </a:lnRef>
          <a:fillRef idx="0">
            <a:srgbClr val="000000"/>
          </a:fillRef>
          <a:effectRef idx="0">
            <a:srgbClr val="000000"/>
          </a:effectRef>
          <a:fontRef idx="minor"/>
        </p:style>
      </p:sp>
      <p:pic>
        <p:nvPicPr>
          <p:cNvPr id="6" name="Picture 20" descr="TUBS_CO_70vH_150dpi"/>
          <p:cNvPicPr/>
          <p:nvPr/>
        </p:nvPicPr>
        <p:blipFill>
          <a:blip r:embed="rId15"/>
          <a:stretch/>
        </p:blipFill>
        <p:spPr bwMode="auto">
          <a:xfrm>
            <a:off x="0" y="5915160"/>
            <a:ext cx="1760759" cy="650879"/>
          </a:xfrm>
          <a:prstGeom prst="rect">
            <a:avLst/>
          </a:prstGeom>
          <a:ln>
            <a:noFill/>
          </a:ln>
        </p:spPr>
      </p:pic>
      <p:sp>
        <p:nvSpPr>
          <p:cNvPr id="7" name="CustomShape 3"/>
          <p:cNvSpPr/>
          <p:nvPr/>
        </p:nvSpPr>
        <p:spPr bwMode="auto">
          <a:xfrm>
            <a:off x="7863637" y="6178859"/>
            <a:ext cx="871280" cy="123479"/>
          </a:xfrm>
          <a:prstGeom prst="rect">
            <a:avLst/>
          </a:prstGeom>
          <a:noFill/>
          <a:ln>
            <a:noFill/>
          </a:ln>
        </p:spPr>
        <p:style>
          <a:lnRef idx="0">
            <a:srgbClr val="000000"/>
          </a:lnRef>
          <a:fillRef idx="0">
            <a:srgbClr val="000000"/>
          </a:fillRef>
          <a:effectRef idx="0">
            <a:srgbClr val="000000"/>
          </a:effectRef>
          <a:fontRef idx="minor"/>
        </p:style>
        <p:txBody>
          <a:bodyPr wrap="square" lIns="0" tIns="0" rIns="0" bIns="0">
            <a:spAutoFit/>
          </a:bodyPr>
          <a:lstStyle/>
          <a:p>
            <a:pPr>
              <a:lnSpc>
                <a:spcPct val="100000"/>
              </a:lnSpc>
              <a:defRPr/>
            </a:pPr>
            <a:r>
              <a:rPr lang="en-GB" sz="800" b="0" strike="noStrike" spc="-1" dirty="0" err="1" smtClean="0">
                <a:solidFill>
                  <a:srgbClr val="000000"/>
                </a:solidFill>
                <a:latin typeface="Arial"/>
                <a:ea typeface="DejaVu Sans"/>
              </a:rPr>
              <a:t>Stabsstelle</a:t>
            </a:r>
            <a:r>
              <a:rPr lang="en-GB" sz="800" b="0" strike="noStrike" spc="-1" dirty="0" smtClean="0">
                <a:solidFill>
                  <a:srgbClr val="000000"/>
                </a:solidFill>
                <a:latin typeface="Arial"/>
                <a:ea typeface="DejaVu Sans"/>
              </a:rPr>
              <a:t> CISO</a:t>
            </a:r>
            <a:endParaRPr lang="de-DE" sz="800" b="0" strike="noStrike" spc="-1" dirty="0">
              <a:latin typeface="Arial"/>
            </a:endParaRPr>
          </a:p>
        </p:txBody>
      </p:sp>
      <p:sp>
        <p:nvSpPr>
          <p:cNvPr id="8" name="CustomShape 4"/>
          <p:cNvSpPr/>
          <p:nvPr/>
        </p:nvSpPr>
        <p:spPr bwMode="auto">
          <a:xfrm>
            <a:off x="1781640" y="6107039"/>
            <a:ext cx="4981680" cy="20664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nSpc>
                <a:spcPct val="100000"/>
              </a:lnSpc>
              <a:defRPr/>
            </a:pPr>
            <a:r>
              <a:rPr lang="en-GB" sz="800" b="0" strike="noStrike" spc="-1" dirty="0" smtClean="0">
                <a:solidFill>
                  <a:srgbClr val="000000"/>
                </a:solidFill>
                <a:latin typeface="Arial"/>
                <a:ea typeface="DejaVu Sans"/>
              </a:rPr>
              <a:t>01.11.2024 </a:t>
            </a:r>
            <a:r>
              <a:rPr lang="en-GB" sz="800" b="0" strike="noStrike" spc="-1" dirty="0">
                <a:solidFill>
                  <a:srgbClr val="000000"/>
                </a:solidFill>
                <a:latin typeface="Arial"/>
                <a:ea typeface="DejaVu Sans"/>
              </a:rPr>
              <a:t>| Dr. Christian Böttger | IT-</a:t>
            </a:r>
            <a:r>
              <a:rPr lang="en-GB" sz="800" b="0" strike="noStrike" spc="-1" dirty="0" err="1">
                <a:solidFill>
                  <a:srgbClr val="000000"/>
                </a:solidFill>
                <a:latin typeface="Arial"/>
                <a:ea typeface="DejaVu Sans"/>
              </a:rPr>
              <a:t>Sicherheits</a:t>
            </a:r>
            <a:r>
              <a:rPr lang="en-GB" sz="800" b="0" strike="noStrike" spc="-1" dirty="0">
                <a:solidFill>
                  <a:srgbClr val="000000"/>
                </a:solidFill>
                <a:latin typeface="Arial"/>
                <a:ea typeface="DejaVu Sans"/>
              </a:rPr>
              <a:t>-</a:t>
            </a:r>
            <a:r>
              <a:rPr lang="en-GB" sz="800" b="0" strike="noStrike" spc="-1" dirty="0" err="1">
                <a:solidFill>
                  <a:srgbClr val="000000"/>
                </a:solidFill>
                <a:latin typeface="Arial"/>
                <a:ea typeface="DejaVu Sans"/>
              </a:rPr>
              <a:t>Irrtümer</a:t>
            </a:r>
            <a:r>
              <a:rPr lang="en-GB" sz="800" b="0" strike="noStrike" spc="-1" dirty="0">
                <a:solidFill>
                  <a:srgbClr val="000000"/>
                </a:solidFill>
                <a:latin typeface="Arial"/>
                <a:ea typeface="DejaVu Sans"/>
              </a:rPr>
              <a:t> | </a:t>
            </a:r>
            <a:r>
              <a:rPr lang="en-GB" sz="800" b="0" strike="noStrike" spc="-1" dirty="0" err="1">
                <a:solidFill>
                  <a:srgbClr val="000000"/>
                </a:solidFill>
                <a:latin typeface="Arial"/>
                <a:ea typeface="DejaVu Sans"/>
              </a:rPr>
              <a:t>Seite</a:t>
            </a:r>
            <a:r>
              <a:rPr lang="en-GB" sz="800" b="0" strike="noStrike" spc="-1" dirty="0">
                <a:solidFill>
                  <a:srgbClr val="000000"/>
                </a:solidFill>
                <a:latin typeface="Arial"/>
                <a:ea typeface="DejaVu Sans"/>
              </a:rPr>
              <a:t> </a:t>
            </a:r>
            <a:fld id="{F916EABC-1560-4E4C-80FB-6EC365AC9612}" type="slidenum">
              <a:rPr lang="en-GB" sz="800" b="0" strike="noStrike" spc="-1">
                <a:solidFill>
                  <a:srgbClr val="000000"/>
                </a:solidFill>
                <a:latin typeface="Arial"/>
                <a:ea typeface="DejaVu Sans"/>
              </a:rPr>
              <a:t>‹Nr.›</a:t>
            </a:fld>
            <a:endParaRPr lang="de-DE" sz="800" b="0" strike="noStrike" spc="-1" dirty="0">
              <a:latin typeface="Arial"/>
            </a:endParaRPr>
          </a:p>
        </p:txBody>
      </p:sp>
      <p:sp>
        <p:nvSpPr>
          <p:cNvPr id="9" name="PlaceHolder 5"/>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r>
              <a:rPr lang="de-DE" sz="4400" b="0" strike="noStrike" spc="-1">
                <a:latin typeface="Arial"/>
              </a:rPr>
              <a:t>Click to edit the title text format</a:t>
            </a:r>
            <a:endParaRPr/>
          </a:p>
        </p:txBody>
      </p:sp>
      <p:sp>
        <p:nvSpPr>
          <p:cNvPr id="10" name="PlaceHolder 6"/>
          <p:cNvSpPr>
            <a:spLocks noGrp="1"/>
          </p:cNvSpPr>
          <p:nvPr>
            <p:ph type="body"/>
          </p:nvPr>
        </p:nvSpPr>
        <p:spPr bwMode="auto">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a:buChar char=""/>
              <a:defRPr/>
            </a:pPr>
            <a:r>
              <a:rPr lang="de-DE" sz="3200" b="0" strike="noStrike" spc="-1">
                <a:latin typeface="Arial"/>
              </a:rPr>
              <a:t>Click to edit the outline text format</a:t>
            </a:r>
            <a:endParaRPr/>
          </a:p>
          <a:p>
            <a:pPr marL="864000" lvl="1" indent="-324000">
              <a:spcBef>
                <a:spcPts val="1134"/>
              </a:spcBef>
              <a:buClr>
                <a:srgbClr val="000000"/>
              </a:buClr>
              <a:buSzPct val="75000"/>
              <a:buFont typeface="Symbol"/>
              <a:buChar char=""/>
              <a:defRPr/>
            </a:pPr>
            <a:r>
              <a:rPr lang="de-DE" sz="2800" b="0" strike="noStrike" spc="-1">
                <a:latin typeface="Arial"/>
              </a:rPr>
              <a:t>Second Outline Level</a:t>
            </a:r>
            <a:endParaRPr/>
          </a:p>
          <a:p>
            <a:pPr marL="1296000" lvl="2" indent="-288000">
              <a:spcBef>
                <a:spcPts val="850"/>
              </a:spcBef>
              <a:buClr>
                <a:srgbClr val="000000"/>
              </a:buClr>
              <a:buSzPct val="45000"/>
              <a:buFont typeface="Wingdings"/>
              <a:buChar char=""/>
              <a:defRPr/>
            </a:pPr>
            <a:r>
              <a:rPr lang="de-DE" sz="2400" b="0" strike="noStrike" spc="-1">
                <a:latin typeface="Arial"/>
              </a:rPr>
              <a:t>Third Outline Level</a:t>
            </a:r>
            <a:endParaRPr/>
          </a:p>
          <a:p>
            <a:pPr marL="1728000" lvl="3" indent="-216000">
              <a:spcBef>
                <a:spcPts val="567"/>
              </a:spcBef>
              <a:buClr>
                <a:srgbClr val="000000"/>
              </a:buClr>
              <a:buSzPct val="75000"/>
              <a:buFont typeface="Symbol"/>
              <a:buChar char=""/>
              <a:defRPr/>
            </a:pPr>
            <a:r>
              <a:rPr lang="de-DE" sz="2000" b="0" strike="noStrike" spc="-1">
                <a:latin typeface="Arial"/>
              </a:rPr>
              <a:t>Fourth Outline Level</a:t>
            </a:r>
            <a:endParaRPr/>
          </a:p>
          <a:p>
            <a:pPr marL="2160000" lvl="4" indent="-216000">
              <a:spcBef>
                <a:spcPts val="283"/>
              </a:spcBef>
              <a:buClr>
                <a:srgbClr val="000000"/>
              </a:buClr>
              <a:buSzPct val="45000"/>
              <a:buFont typeface="Wingdings"/>
              <a:buChar char=""/>
              <a:defRPr/>
            </a:pPr>
            <a:r>
              <a:rPr lang="de-DE" sz="2000" b="0" strike="noStrike" spc="-1">
                <a:latin typeface="Arial"/>
              </a:rPr>
              <a:t>Fifth Outline Level</a:t>
            </a:r>
            <a:endParaRPr/>
          </a:p>
          <a:p>
            <a:pPr marL="2592000" lvl="5" indent="-216000">
              <a:spcBef>
                <a:spcPts val="283"/>
              </a:spcBef>
              <a:buClr>
                <a:srgbClr val="000000"/>
              </a:buClr>
              <a:buSzPct val="45000"/>
              <a:buFont typeface="Wingdings"/>
              <a:buChar char=""/>
              <a:defRPr/>
            </a:pPr>
            <a:r>
              <a:rPr lang="de-DE" sz="2000" b="0" strike="noStrike" spc="-1">
                <a:latin typeface="Arial"/>
              </a:rPr>
              <a:t>Sixth Outline Level</a:t>
            </a:r>
            <a:endParaRPr/>
          </a:p>
          <a:p>
            <a:pPr marL="3024000" lvl="6" indent="-216000">
              <a:spcBef>
                <a:spcPts val="283"/>
              </a:spcBef>
              <a:buClr>
                <a:srgbClr val="000000"/>
              </a:buClr>
              <a:buSzPct val="45000"/>
              <a:buFont typeface="Wingdings"/>
              <a:buChar char=""/>
              <a:defRPr/>
            </a:pPr>
            <a:r>
              <a:rPr lang="de-DE" sz="2000" b="0" strike="noStrike" spc="-1">
                <a:latin typeface="Arial"/>
              </a:rPr>
              <a:t>Seventh Outline Level</a:t>
            </a:r>
            <a:endParaRPr/>
          </a:p>
        </p:txBody>
      </p:sp>
      <p:pic>
        <p:nvPicPr>
          <p:cNvPr id="2" name="Grafik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364088" y="6076377"/>
            <a:ext cx="2478047" cy="592983"/>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00" r:id="rId13"/>
  </p:sldLayoutIdLst>
  <p:hf/>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4" name="CustomShape 1"/>
          <p:cNvSpPr/>
          <p:nvPr/>
        </p:nvSpPr>
        <p:spPr bwMode="auto">
          <a:xfrm>
            <a:off x="0" y="0"/>
            <a:ext cx="9142560" cy="862200"/>
          </a:xfrm>
          <a:prstGeom prst="rect">
            <a:avLst/>
          </a:prstGeom>
          <a:solidFill>
            <a:schemeClr val="tx2"/>
          </a:solidFill>
          <a:ln>
            <a:noFill/>
          </a:ln>
        </p:spPr>
        <p:style>
          <a:lnRef idx="0">
            <a:srgbClr val="000000"/>
          </a:lnRef>
          <a:fillRef idx="0">
            <a:srgbClr val="000000"/>
          </a:fillRef>
          <a:effectRef idx="0">
            <a:srgbClr val="000000"/>
          </a:effectRef>
          <a:fontRef idx="minor"/>
        </p:style>
      </p:sp>
      <p:sp>
        <p:nvSpPr>
          <p:cNvPr id="5" name="Line 2"/>
          <p:cNvSpPr/>
          <p:nvPr/>
        </p:nvSpPr>
        <p:spPr bwMode="auto">
          <a:xfrm>
            <a:off x="0" y="6091200"/>
            <a:ext cx="9144000" cy="0"/>
          </a:xfrm>
          <a:prstGeom prst="line">
            <a:avLst/>
          </a:prstGeom>
          <a:ln w="9360">
            <a:solidFill>
              <a:schemeClr val="bg2"/>
            </a:solidFill>
            <a:round/>
          </a:ln>
        </p:spPr>
        <p:style>
          <a:lnRef idx="0">
            <a:srgbClr val="000000"/>
          </a:lnRef>
          <a:fillRef idx="0">
            <a:srgbClr val="000000"/>
          </a:fillRef>
          <a:effectRef idx="0">
            <a:srgbClr val="000000"/>
          </a:effectRef>
          <a:fontRef idx="minor"/>
        </p:style>
      </p:sp>
      <p:pic>
        <p:nvPicPr>
          <p:cNvPr id="6" name="Picture 20" descr="TUBS_CO_70vH_150dpi"/>
          <p:cNvPicPr/>
          <p:nvPr/>
        </p:nvPicPr>
        <p:blipFill>
          <a:blip r:embed="rId14"/>
          <a:stretch/>
        </p:blipFill>
        <p:spPr bwMode="auto">
          <a:xfrm>
            <a:off x="0" y="5915160"/>
            <a:ext cx="1760759" cy="650879"/>
          </a:xfrm>
          <a:prstGeom prst="rect">
            <a:avLst/>
          </a:prstGeom>
          <a:ln>
            <a:noFill/>
          </a:ln>
        </p:spPr>
      </p:pic>
      <p:sp>
        <p:nvSpPr>
          <p:cNvPr id="7" name="CustomShape 3"/>
          <p:cNvSpPr/>
          <p:nvPr/>
        </p:nvSpPr>
        <p:spPr bwMode="auto">
          <a:xfrm>
            <a:off x="7661160" y="6442560"/>
            <a:ext cx="1150560" cy="121320"/>
          </a:xfrm>
          <a:prstGeom prst="rect">
            <a:avLst/>
          </a:prstGeom>
          <a:noFill/>
          <a:ln>
            <a:noFill/>
          </a:ln>
        </p:spPr>
        <p:style>
          <a:lnRef idx="0">
            <a:srgbClr val="000000"/>
          </a:lnRef>
          <a:fillRef idx="0">
            <a:srgbClr val="000000"/>
          </a:fillRef>
          <a:effectRef idx="0">
            <a:srgbClr val="000000"/>
          </a:effectRef>
          <a:fontRef idx="minor"/>
        </p:style>
        <p:txBody>
          <a:bodyPr lIns="0" tIns="0" rIns="0" bIns="0">
            <a:spAutoFit/>
          </a:bodyPr>
          <a:lstStyle/>
          <a:p>
            <a:pPr>
              <a:lnSpc>
                <a:spcPct val="100000"/>
              </a:lnSpc>
              <a:defRPr/>
            </a:pPr>
            <a:r>
              <a:rPr lang="en-GB" sz="800" b="0" strike="noStrike" spc="-1">
                <a:solidFill>
                  <a:srgbClr val="000000"/>
                </a:solidFill>
                <a:latin typeface="Arial"/>
                <a:ea typeface="DejaVu Sans"/>
              </a:rPr>
              <a:t>Gauß-IT-Zentrum (GITZ)</a:t>
            </a:r>
            <a:endParaRPr lang="de-DE" sz="800" b="0" strike="noStrike" spc="-1">
              <a:latin typeface="Arial"/>
            </a:endParaRPr>
          </a:p>
        </p:txBody>
      </p:sp>
      <p:sp>
        <p:nvSpPr>
          <p:cNvPr id="8" name="CustomShape 4"/>
          <p:cNvSpPr/>
          <p:nvPr/>
        </p:nvSpPr>
        <p:spPr bwMode="auto">
          <a:xfrm>
            <a:off x="216000" y="384120"/>
            <a:ext cx="8710560" cy="5518800"/>
          </a:xfrm>
          <a:prstGeom prst="rect">
            <a:avLst/>
          </a:prstGeom>
          <a:solidFill>
            <a:srgbClr val="FA6E00"/>
          </a:solidFill>
          <a:ln>
            <a:noFill/>
          </a:ln>
        </p:spPr>
        <p:style>
          <a:lnRef idx="0">
            <a:srgbClr val="000000"/>
          </a:lnRef>
          <a:fillRef idx="0">
            <a:srgbClr val="000000"/>
          </a:fillRef>
          <a:effectRef idx="0">
            <a:srgbClr val="000000"/>
          </a:effectRef>
          <a:fontRef idx="minor"/>
        </p:style>
        <p:txBody>
          <a:bodyPr wrap="none" lIns="90000" tIns="45000" rIns="90000" bIns="45000" anchor="ctr">
            <a:noAutofit/>
          </a:bodyPr>
          <a:lstStyle/>
          <a:p>
            <a:pPr algn="ctr">
              <a:lnSpc>
                <a:spcPct val="100000"/>
              </a:lnSpc>
              <a:defRPr/>
            </a:pPr>
            <a:r>
              <a:rPr lang="en-GB" sz="1800" b="0" strike="noStrike" spc="-1">
                <a:solidFill>
                  <a:srgbClr val="000000"/>
                </a:solidFill>
                <a:latin typeface="Arial"/>
                <a:ea typeface="DejaVu Sans"/>
              </a:rPr>
              <a:t>   </a:t>
            </a:r>
            <a:endParaRPr lang="de-DE" sz="1800" b="0" strike="noStrike" spc="-1">
              <a:latin typeface="Arial"/>
            </a:endParaRPr>
          </a:p>
        </p:txBody>
      </p:sp>
      <p:sp>
        <p:nvSpPr>
          <p:cNvPr id="9" name="CustomShape 5"/>
          <p:cNvSpPr/>
          <p:nvPr/>
        </p:nvSpPr>
        <p:spPr bwMode="auto">
          <a:xfrm>
            <a:off x="8928000" y="0"/>
            <a:ext cx="214560" cy="6862680"/>
          </a:xfrm>
          <a:prstGeom prst="rect">
            <a:avLst/>
          </a:prstGeom>
          <a:solidFill>
            <a:schemeClr val="bg1"/>
          </a:solidFill>
          <a:ln w="19080">
            <a:noFill/>
          </a:ln>
        </p:spPr>
        <p:style>
          <a:lnRef idx="2">
            <a:schemeClr val="accent5">
              <a:shade val="50000"/>
            </a:schemeClr>
          </a:lnRef>
          <a:fillRef idx="1">
            <a:schemeClr val="accent5"/>
          </a:fillRef>
          <a:effectRef idx="0">
            <a:schemeClr val="accent5"/>
          </a:effectRef>
          <a:fontRef idx="minor"/>
        </p:style>
      </p:sp>
      <p:sp>
        <p:nvSpPr>
          <p:cNvPr id="10" name="PlaceHolder 6"/>
          <p:cNvSpPr>
            <a:spLocks noGrp="1"/>
          </p:cNvSpPr>
          <p:nvPr>
            <p:ph type="title"/>
          </p:nvPr>
        </p:nvSpPr>
        <p:spPr bwMode="auto">
          <a:xfrm>
            <a:off x="457200" y="273600"/>
            <a:ext cx="8229240" cy="1144800"/>
          </a:xfrm>
          <a:prstGeom prst="rect">
            <a:avLst/>
          </a:prstGeom>
        </p:spPr>
        <p:txBody>
          <a:bodyPr lIns="0" tIns="0" rIns="0" bIns="0" anchor="ctr">
            <a:noAutofit/>
          </a:bodyPr>
          <a:lstStyle/>
          <a:p>
            <a:pPr algn="ctr">
              <a:defRPr/>
            </a:pPr>
            <a:r>
              <a:rPr lang="de-DE" sz="4400" b="0" strike="noStrike" spc="-1">
                <a:latin typeface="Arial"/>
              </a:rPr>
              <a:t>Click to edit the title text format</a:t>
            </a:r>
            <a:endParaRPr/>
          </a:p>
        </p:txBody>
      </p:sp>
      <p:sp>
        <p:nvSpPr>
          <p:cNvPr id="11" name="PlaceHolder 7"/>
          <p:cNvSpPr>
            <a:spLocks noGrp="1"/>
          </p:cNvSpPr>
          <p:nvPr>
            <p:ph type="body"/>
          </p:nvPr>
        </p:nvSpPr>
        <p:spPr bwMode="auto">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a:buChar char=""/>
              <a:defRPr/>
            </a:pPr>
            <a:r>
              <a:rPr lang="de-DE" sz="3200" b="0" strike="noStrike" spc="-1">
                <a:latin typeface="Arial"/>
              </a:rPr>
              <a:t>Click to edit the outline text format</a:t>
            </a:r>
            <a:endParaRPr/>
          </a:p>
          <a:p>
            <a:pPr marL="864000" lvl="1" indent="-324000">
              <a:spcBef>
                <a:spcPts val="1134"/>
              </a:spcBef>
              <a:buClr>
                <a:srgbClr val="000000"/>
              </a:buClr>
              <a:buSzPct val="75000"/>
              <a:buFont typeface="Symbol"/>
              <a:buChar char=""/>
              <a:defRPr/>
            </a:pPr>
            <a:r>
              <a:rPr lang="de-DE" sz="2800" b="0" strike="noStrike" spc="-1">
                <a:latin typeface="Arial"/>
              </a:rPr>
              <a:t>Second Outline Level</a:t>
            </a:r>
            <a:endParaRPr/>
          </a:p>
          <a:p>
            <a:pPr marL="1296000" lvl="2" indent="-288000">
              <a:spcBef>
                <a:spcPts val="850"/>
              </a:spcBef>
              <a:buClr>
                <a:srgbClr val="000000"/>
              </a:buClr>
              <a:buSzPct val="45000"/>
              <a:buFont typeface="Wingdings"/>
              <a:buChar char=""/>
              <a:defRPr/>
            </a:pPr>
            <a:r>
              <a:rPr lang="de-DE" sz="2400" b="0" strike="noStrike" spc="-1">
                <a:latin typeface="Arial"/>
              </a:rPr>
              <a:t>Third Outline Level</a:t>
            </a:r>
            <a:endParaRPr/>
          </a:p>
          <a:p>
            <a:pPr marL="1728000" lvl="3" indent="-216000">
              <a:spcBef>
                <a:spcPts val="567"/>
              </a:spcBef>
              <a:buClr>
                <a:srgbClr val="000000"/>
              </a:buClr>
              <a:buSzPct val="75000"/>
              <a:buFont typeface="Symbol"/>
              <a:buChar char=""/>
              <a:defRPr/>
            </a:pPr>
            <a:r>
              <a:rPr lang="de-DE" sz="2000" b="0" strike="noStrike" spc="-1">
                <a:latin typeface="Arial"/>
              </a:rPr>
              <a:t>Fourth Outline Level</a:t>
            </a:r>
            <a:endParaRPr/>
          </a:p>
          <a:p>
            <a:pPr marL="2160000" lvl="4" indent="-216000">
              <a:spcBef>
                <a:spcPts val="283"/>
              </a:spcBef>
              <a:buClr>
                <a:srgbClr val="000000"/>
              </a:buClr>
              <a:buSzPct val="45000"/>
              <a:buFont typeface="Wingdings"/>
              <a:buChar char=""/>
              <a:defRPr/>
            </a:pPr>
            <a:r>
              <a:rPr lang="de-DE" sz="2000" b="0" strike="noStrike" spc="-1">
                <a:latin typeface="Arial"/>
              </a:rPr>
              <a:t>Fifth Outline Level</a:t>
            </a:r>
            <a:endParaRPr/>
          </a:p>
          <a:p>
            <a:pPr marL="2592000" lvl="5" indent="-216000">
              <a:spcBef>
                <a:spcPts val="283"/>
              </a:spcBef>
              <a:buClr>
                <a:srgbClr val="000000"/>
              </a:buClr>
              <a:buSzPct val="45000"/>
              <a:buFont typeface="Wingdings"/>
              <a:buChar char=""/>
              <a:defRPr/>
            </a:pPr>
            <a:r>
              <a:rPr lang="de-DE" sz="2000" b="0" strike="noStrike" spc="-1">
                <a:latin typeface="Arial"/>
              </a:rPr>
              <a:t>Sixth Outline Level</a:t>
            </a:r>
            <a:endParaRPr/>
          </a:p>
          <a:p>
            <a:pPr marL="3024000" lvl="6" indent="-216000">
              <a:spcBef>
                <a:spcPts val="283"/>
              </a:spcBef>
              <a:buClr>
                <a:srgbClr val="000000"/>
              </a:buClr>
              <a:buSzPct val="45000"/>
              <a:buFont typeface="Wingdings"/>
              <a:buChar char=""/>
              <a:defRPr/>
            </a:pPr>
            <a:r>
              <a:rPr lang="de-DE" sz="2000" b="0" strike="noStrike" spc="-1">
                <a:latin typeface="Arial"/>
              </a:rPr>
              <a:t>Seventh Outline Level</a:t>
            </a:r>
            <a:endParaRPr/>
          </a:p>
        </p:txBody>
      </p:sp>
      <p:pic>
        <p:nvPicPr>
          <p:cNvPr id="2" name="Grafik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419872" y="6089040"/>
            <a:ext cx="3119435" cy="74646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de/brett-unterst&#252;tzung-kontaktiere-uns-2897044/" TargetMode="External"/><Relationship Id="rId2" Type="http://schemas.openxmlformats.org/officeDocument/2006/relationships/image" Target="../media/image19.jp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de/business-man-klammeraffe-email-1002781/" TargetMode="External"/><Relationship Id="rId2" Type="http://schemas.openxmlformats.org/officeDocument/2006/relationships/image" Target="../media/image21.jp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hyperlink" Target="https://pixabay.com/de/telefon-kommunikation-telefonieren-2524270/" TargetMode="Externa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secuso.aifb.kit.edu/642.php" TargetMode="Externa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de/wolken-daten-datenmenge-wort-978964/" TargetMode="External"/><Relationship Id="rId2" Type="http://schemas.openxmlformats.org/officeDocument/2006/relationships/image" Target="../media/image25.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de/wolken-daten-datenmenge-wort-978964/" TargetMode="External"/><Relationship Id="rId2" Type="http://schemas.openxmlformats.org/officeDocument/2006/relationships/image" Target="../media/image27.jp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hyperlink" Target="https://www.tu-braunschweig.de/ciso" TargetMode="External"/><Relationship Id="rId2" Type="http://schemas.openxmlformats.org/officeDocument/2006/relationships/hyperlink" Target="https://studip.tu-braunschweig.de/seminar_main.php?auswahl=bc863707104006d8b2c63d11f6a60ed0" TargetMode="Externa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hyperlink" Target="https://pixabay.com/de/erdm&#228;nnchen-surikate-scharrtier-1357361/" TargetMode="Externa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de/update-upgrade-aktualisieren-1672356/" TargetMode="External"/><Relationship Id="rId7"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hyperlink" Target="https://pixabay.com/de/internet-sicherheit-smartphone-handy-2765707/" TargetMode="External"/><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www.bsi-fuer-buerger.de/BSIFB/DE/Service/Aktuell/Newsletter/Newsletter_node.html" TargetMode="Externa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de/virus-trojaner-computervirus-1920630/" TargetMode="External"/><Relationship Id="rId2" Type="http://schemas.openxmlformats.org/officeDocument/2006/relationships/image" Target="../media/image33.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de/virus-trojaner-computervirus-1920630/" TargetMode="External"/><Relationship Id="rId2" Type="http://schemas.openxmlformats.org/officeDocument/2006/relationships/image" Target="../media/image34.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de/usb-dvd-speichermedium-daten-cd-1311579/" TargetMode="External"/><Relationship Id="rId2" Type="http://schemas.openxmlformats.org/officeDocument/2006/relationships/image" Target="../media/image36.jp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hyperlink" Target="https://pixabay.com/de/usb-stick-speicherstick-datenstick-1396811/" TargetMode="External"/><Relationship Id="rId3" Type="http://schemas.openxmlformats.org/officeDocument/2006/relationships/image" Target="../media/image37.png"/><Relationship Id="rId7" Type="http://schemas.openxmlformats.org/officeDocument/2006/relationships/image" Target="../media/image39.jpg"/><Relationship Id="rId2" Type="http://schemas.openxmlformats.org/officeDocument/2006/relationships/hyperlink" Target="https://www.bsi-fuer-buerger.de/BSIFB/DE/Empfehlungen/RichtigLoeschen/richtigloeschen_node.html" TargetMode="External"/><Relationship Id="rId1" Type="http://schemas.openxmlformats.org/officeDocument/2006/relationships/slideLayout" Target="../slideLayouts/slideLayout13.xml"/><Relationship Id="rId6" Type="http://schemas.openxmlformats.org/officeDocument/2006/relationships/hyperlink" Target="https://pixabay.com/de/datenspeicherung-ssd-festplatte-319844/" TargetMode="External"/><Relationship Id="rId5" Type="http://schemas.openxmlformats.org/officeDocument/2006/relationships/image" Target="../media/image38.jpg"/><Relationship Id="rId4" Type="http://schemas.openxmlformats.org/officeDocument/2006/relationships/hyperlink" Target="https://pixabay.com/de/recyceln-k&#246;nnen-papierkorb-m&#252;ll-25143/"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password.kaspersky.com/de/"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s://secuso.org/quiz-passwortsicherheit" TargetMode="External"/><Relationship Id="rId4" Type="http://schemas.openxmlformats.org/officeDocument/2006/relationships/hyperlink" Target="https://secuso.aifb.kit.edu/downloads/Schulungen/Modul_Passwortsicherheit.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hyperlink" Target="http://it-sicherheit.tu-braunschweig.de/" TargetMode="External"/><Relationship Id="rId7" Type="http://schemas.openxmlformats.org/officeDocument/2006/relationships/image" Target="../media/image40.jpg"/><Relationship Id="rId2" Type="http://schemas.openxmlformats.org/officeDocument/2006/relationships/hyperlink" Target="https://studip.tu-braunschweig.de/seminar_main.php?auswahl=bc863707104006d8b2c63d11f6a60ed0" TargetMode="External"/><Relationship Id="rId1" Type="http://schemas.openxmlformats.org/officeDocument/2006/relationships/slideLayout" Target="../slideLayouts/slideLayout25.xml"/><Relationship Id="rId6" Type="http://schemas.openxmlformats.org/officeDocument/2006/relationships/hyperlink" Target="https://www.tu-braunschweig.de/it/service-desk" TargetMode="External"/><Relationship Id="rId5" Type="http://schemas.openxmlformats.org/officeDocument/2006/relationships/hyperlink" Target="mailto:it-service-desk@tu-braunschweig.de" TargetMode="External"/><Relationship Id="rId10" Type="http://schemas.openxmlformats.org/officeDocument/2006/relationships/image" Target="../media/image42.png"/><Relationship Id="rId4" Type="http://schemas.openxmlformats.org/officeDocument/2006/relationships/hyperlink" Target="https://www.tu-braunschweig.de/ciso" TargetMode="External"/><Relationship Id="rId9" Type="http://schemas.openxmlformats.org/officeDocument/2006/relationships/hyperlink" Target="https://pixabay.com/de/baby-lernen-laptop-frage-2709666/"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8.png"/><Relationship Id="rId4" Type="http://schemas.openxmlformats.org/officeDocument/2006/relationships/hyperlink" Target="https://pixabay.com/de/baby-lernen-laptop-frage-270966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de/vorh&#228;ngeschloss-sperre-bolzen-2891535/" TargetMode="External"/><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doku.rz.tu-bs.de/doku.php?id=software:bitdefender&amp;s%5b%5d=bitdefender" TargetMode="Externa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hyperlink" Target="https://pixabay.com/de/virus-computer-verschl&#252;sselung-1889413/"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tu-braunschweig.de/it-sicherheit/pwsec" TargetMode="External"/><Relationship Id="rId2" Type="http://schemas.openxmlformats.org/officeDocument/2006/relationships/hyperlink" Target="https://rzotrs.rz.tu-bs.de/otrs/public.pl?Action=PublicFAQZoom;ItemID=795" TargetMode="Externa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hyperlink" Target="https://pixabay.com/de/passwort-kennwort-schl&#252;sselwort-866977/" TargetMode="Externa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de/internet-sicherheit-1784985/" TargetMode="External"/><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1"/>
          <p:cNvSpPr/>
          <p:nvPr/>
        </p:nvSpPr>
        <p:spPr bwMode="auto">
          <a:xfrm>
            <a:off x="0" y="0"/>
            <a:ext cx="914400" cy="0"/>
          </a:xfrm>
          <a:prstGeom prst="line">
            <a:avLst/>
          </a:prstGeom>
          <a:ln>
            <a:solidFill>
              <a:srgbClr val="FBFFFF"/>
            </a:solidFill>
          </a:ln>
        </p:spPr>
        <p:style>
          <a:lnRef idx="0">
            <a:srgbClr val="000000"/>
          </a:lnRef>
          <a:fillRef idx="0">
            <a:srgbClr val="000000"/>
          </a:fillRef>
          <a:effectRef idx="0">
            <a:srgbClr val="000000"/>
          </a:effectRef>
          <a:fontRef idx="minor"/>
        </p:style>
      </p:sp>
      <p:sp>
        <p:nvSpPr>
          <p:cNvPr id="5" name="Line 2"/>
          <p:cNvSpPr/>
          <p:nvPr/>
        </p:nvSpPr>
        <p:spPr bwMode="auto">
          <a:xfrm>
            <a:off x="0" y="0"/>
            <a:ext cx="457200" cy="0"/>
          </a:xfrm>
          <a:prstGeom prst="line">
            <a:avLst/>
          </a:prstGeom>
          <a:ln>
            <a:solidFill>
              <a:srgbClr val="FEFFFF"/>
            </a:solidFill>
          </a:ln>
        </p:spPr>
        <p:style>
          <a:lnRef idx="0">
            <a:srgbClr val="000000"/>
          </a:lnRef>
          <a:fillRef idx="0">
            <a:srgbClr val="000000"/>
          </a:fillRef>
          <a:effectRef idx="0">
            <a:srgbClr val="000000"/>
          </a:effectRef>
          <a:fontRef idx="minor"/>
        </p:style>
      </p:sp>
      <p:sp>
        <p:nvSpPr>
          <p:cNvPr id="6" name="CustomShape 3"/>
          <p:cNvSpPr/>
          <p:nvPr/>
        </p:nvSpPr>
        <p:spPr bwMode="auto">
          <a:xfrm>
            <a:off x="287280" y="4103640"/>
            <a:ext cx="8582040" cy="2190960"/>
          </a:xfrm>
          <a:prstGeom prst="rect">
            <a:avLst/>
          </a:prstGeom>
          <a:solidFill>
            <a:schemeClr val="folHlink"/>
          </a:solidFill>
          <a:ln>
            <a:noFill/>
          </a:ln>
        </p:spPr>
        <p:style>
          <a:lnRef idx="0">
            <a:srgbClr val="000000"/>
          </a:lnRef>
          <a:fillRef idx="0">
            <a:srgbClr val="000000"/>
          </a:fillRef>
          <a:effectRef idx="0">
            <a:srgbClr val="000000"/>
          </a:effectRef>
          <a:fontRef idx="minor"/>
        </p:style>
        <p:txBody>
          <a:bodyPr wrap="none" lIns="90000" tIns="45000" rIns="90000" bIns="45000" anchor="ctr">
            <a:noAutofit/>
          </a:bodyPr>
          <a:lstStyle/>
          <a:p>
            <a:pPr algn="ctr">
              <a:lnSpc>
                <a:spcPct val="100000"/>
              </a:lnSpc>
              <a:defRPr/>
            </a:pPr>
            <a:r>
              <a:rPr lang="en-GB" sz="1800" b="0" strike="noStrike" spc="-1">
                <a:solidFill>
                  <a:srgbClr val="000000"/>
                </a:solidFill>
                <a:latin typeface="Arial"/>
                <a:ea typeface="DejaVu Sans"/>
              </a:rPr>
              <a:t>   </a:t>
            </a:r>
            <a:endParaRPr lang="de-DE" sz="1800" b="0" strike="noStrike" spc="-1">
              <a:latin typeface="Arial"/>
            </a:endParaRPr>
          </a:p>
        </p:txBody>
      </p:sp>
      <p:sp>
        <p:nvSpPr>
          <p:cNvPr id="7" name="Line 4"/>
          <p:cNvSpPr/>
          <p:nvPr/>
        </p:nvSpPr>
        <p:spPr bwMode="auto">
          <a:xfrm>
            <a:off x="0" y="0"/>
            <a:ext cx="0" cy="457200"/>
          </a:xfrm>
          <a:prstGeom prst="line">
            <a:avLst/>
          </a:prstGeom>
          <a:ln>
            <a:solidFill>
              <a:srgbClr val="FDFFFF"/>
            </a:solidFill>
          </a:ln>
        </p:spPr>
        <p:style>
          <a:lnRef idx="0">
            <a:srgbClr val="000000"/>
          </a:lnRef>
          <a:fillRef idx="0">
            <a:srgbClr val="000000"/>
          </a:fillRef>
          <a:effectRef idx="0">
            <a:srgbClr val="000000"/>
          </a:effectRef>
          <a:fontRef idx="minor"/>
        </p:style>
      </p:sp>
      <p:sp>
        <p:nvSpPr>
          <p:cNvPr id="8" name="CustomShape 5"/>
          <p:cNvSpPr/>
          <p:nvPr/>
        </p:nvSpPr>
        <p:spPr bwMode="auto">
          <a:xfrm>
            <a:off x="830160" y="5499000"/>
            <a:ext cx="7745400" cy="33192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nSpc>
                <a:spcPct val="100000"/>
              </a:lnSpc>
              <a:spcBef>
                <a:spcPts val="320"/>
              </a:spcBef>
              <a:defRPr/>
            </a:pPr>
            <a:r>
              <a:rPr lang="en-GB" sz="1600" b="0" strike="noStrike" spc="-1" dirty="0" err="1">
                <a:solidFill>
                  <a:srgbClr val="000000"/>
                </a:solidFill>
                <a:latin typeface="Arial"/>
                <a:ea typeface="DejaVu Sans"/>
              </a:rPr>
              <a:t>Dr.</a:t>
            </a:r>
            <a:r>
              <a:rPr lang="en-GB" sz="1600" b="0" strike="noStrike" spc="-1" dirty="0">
                <a:solidFill>
                  <a:srgbClr val="000000"/>
                </a:solidFill>
                <a:latin typeface="Arial"/>
                <a:ea typeface="DejaVu Sans"/>
              </a:rPr>
              <a:t> Christian Böttger, </a:t>
            </a:r>
            <a:r>
              <a:rPr lang="en-GB" sz="1600" b="0" strike="noStrike" spc="-1" dirty="0" smtClean="0">
                <a:solidFill>
                  <a:srgbClr val="000000"/>
                </a:solidFill>
                <a:latin typeface="Arial"/>
                <a:ea typeface="DejaVu Sans"/>
              </a:rPr>
              <a:t>01.11.2024</a:t>
            </a:r>
            <a:endParaRPr lang="de-DE" sz="1600" b="0" strike="noStrike" spc="-1" dirty="0">
              <a:latin typeface="Arial"/>
            </a:endParaRPr>
          </a:p>
          <a:p>
            <a:pPr>
              <a:lnSpc>
                <a:spcPct val="100000"/>
              </a:lnSpc>
              <a:spcBef>
                <a:spcPts val="320"/>
              </a:spcBef>
              <a:defRPr/>
            </a:pPr>
            <a:endParaRPr lang="de-DE" sz="1600" b="0" strike="noStrike" spc="-1" dirty="0">
              <a:latin typeface="Arial"/>
            </a:endParaRPr>
          </a:p>
        </p:txBody>
      </p:sp>
      <p:sp>
        <p:nvSpPr>
          <p:cNvPr id="9" name="Line 6"/>
          <p:cNvSpPr/>
          <p:nvPr/>
        </p:nvSpPr>
        <p:spPr bwMode="auto">
          <a:xfrm>
            <a:off x="0" y="0"/>
            <a:ext cx="457200" cy="0"/>
          </a:xfrm>
          <a:prstGeom prst="line">
            <a:avLst/>
          </a:prstGeom>
          <a:ln>
            <a:solidFill>
              <a:srgbClr val="FEFFFF"/>
            </a:solidFill>
          </a:ln>
        </p:spPr>
        <p:style>
          <a:lnRef idx="0">
            <a:srgbClr val="000000"/>
          </a:lnRef>
          <a:fillRef idx="0">
            <a:srgbClr val="000000"/>
          </a:fillRef>
          <a:effectRef idx="0">
            <a:srgbClr val="000000"/>
          </a:effectRef>
          <a:fontRef idx="minor"/>
        </p:style>
      </p:sp>
      <p:sp>
        <p:nvSpPr>
          <p:cNvPr id="10" name="CustomShape 7"/>
          <p:cNvSpPr/>
          <p:nvPr/>
        </p:nvSpPr>
        <p:spPr bwMode="auto">
          <a:xfrm>
            <a:off x="831960" y="4356000"/>
            <a:ext cx="7770960" cy="87156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dirty="0">
                <a:solidFill>
                  <a:srgbClr val="000000"/>
                </a:solidFill>
                <a:latin typeface="Arial"/>
                <a:ea typeface="DejaVu Sans"/>
              </a:rPr>
              <a:t>Die 4x4 verbreitesten IT-</a:t>
            </a:r>
            <a:r>
              <a:rPr lang="en-GB" sz="2200" b="1" strike="noStrike" spc="-1" dirty="0" err="1">
                <a:solidFill>
                  <a:srgbClr val="000000"/>
                </a:solidFill>
                <a:latin typeface="Arial"/>
                <a:ea typeface="DejaVu Sans"/>
              </a:rPr>
              <a:t>Sicherheits</a:t>
            </a:r>
            <a:r>
              <a:rPr lang="en-GB" sz="2200" b="1" strike="noStrike" spc="-1" dirty="0">
                <a:solidFill>
                  <a:srgbClr val="000000"/>
                </a:solidFill>
                <a:latin typeface="Arial"/>
                <a:ea typeface="DejaVu Sans"/>
              </a:rPr>
              <a:t>-</a:t>
            </a:r>
            <a:r>
              <a:rPr lang="en-GB" sz="2200" b="1" strike="noStrike" spc="-1" dirty="0" err="1">
                <a:solidFill>
                  <a:srgbClr val="000000"/>
                </a:solidFill>
                <a:latin typeface="Arial"/>
                <a:ea typeface="DejaVu Sans"/>
              </a:rPr>
              <a:t>Irrtümer</a:t>
            </a:r>
            <a:r>
              <a:rPr dirty="0"/>
              <a:t/>
            </a:r>
            <a:br>
              <a:rPr dirty="0"/>
            </a:br>
            <a:r>
              <a:rPr lang="en-GB" sz="2200" b="1" strike="noStrike" spc="-1" dirty="0">
                <a:solidFill>
                  <a:srgbClr val="000000"/>
                </a:solidFill>
                <a:latin typeface="Arial"/>
                <a:ea typeface="DejaVu Sans"/>
              </a:rPr>
              <a:t>und: </a:t>
            </a:r>
            <a:r>
              <a:rPr lang="en-GB" sz="2200" b="1" strike="noStrike" spc="-1" dirty="0" err="1">
                <a:solidFill>
                  <a:srgbClr val="000000"/>
                </a:solidFill>
                <a:latin typeface="Arial"/>
                <a:ea typeface="DejaVu Sans"/>
              </a:rPr>
              <a:t>Tipps</a:t>
            </a:r>
            <a:r>
              <a:rPr lang="en-GB" sz="2200" b="1" strike="noStrike" spc="-1" dirty="0">
                <a:solidFill>
                  <a:srgbClr val="000000"/>
                </a:solidFill>
                <a:latin typeface="Arial"/>
                <a:ea typeface="DejaVu Sans"/>
              </a:rPr>
              <a:t> </a:t>
            </a:r>
            <a:r>
              <a:rPr lang="en-GB" sz="2200" b="1" strike="noStrike" spc="-1" dirty="0" err="1">
                <a:solidFill>
                  <a:srgbClr val="000000"/>
                </a:solidFill>
                <a:latin typeface="Arial"/>
                <a:ea typeface="DejaVu Sans"/>
              </a:rPr>
              <a:t>für</a:t>
            </a:r>
            <a:r>
              <a:rPr lang="en-GB" sz="2200" b="1" strike="noStrike" spc="-1" dirty="0">
                <a:solidFill>
                  <a:srgbClr val="000000"/>
                </a:solidFill>
                <a:latin typeface="Arial"/>
                <a:ea typeface="DejaVu Sans"/>
              </a:rPr>
              <a:t> </a:t>
            </a:r>
            <a:r>
              <a:rPr lang="en-GB" sz="2200" b="1" strike="noStrike" spc="-1" dirty="0" err="1">
                <a:solidFill>
                  <a:srgbClr val="000000"/>
                </a:solidFill>
                <a:latin typeface="Arial"/>
                <a:ea typeface="DejaVu Sans"/>
              </a:rPr>
              <a:t>Passwörter</a:t>
            </a:r>
            <a:endParaRPr lang="de-DE" sz="2200" b="0" strike="noStrike" spc="-1" dirty="0">
              <a:latin typeface="Arial"/>
            </a:endParaRPr>
          </a:p>
        </p:txBody>
      </p:sp>
      <p:sp>
        <p:nvSpPr>
          <p:cNvPr id="11" name="Line 8"/>
          <p:cNvSpPr/>
          <p:nvPr/>
        </p:nvSpPr>
        <p:spPr bwMode="auto">
          <a:xfrm>
            <a:off x="0" y="0"/>
            <a:ext cx="457200" cy="0"/>
          </a:xfrm>
          <a:prstGeom prst="line">
            <a:avLst/>
          </a:prstGeom>
          <a:ln>
            <a:solidFill>
              <a:srgbClr val="FEFFFF"/>
            </a:solidFill>
          </a:ln>
        </p:spPr>
        <p:style>
          <a:lnRef idx="0">
            <a:srgbClr val="000000"/>
          </a:lnRef>
          <a:fillRef idx="0">
            <a:srgbClr val="000000"/>
          </a:fillRef>
          <a:effectRef idx="0">
            <a:srgbClr val="000000"/>
          </a:effectRef>
          <a:fontRef idx="minor"/>
        </p:style>
      </p:sp>
      <p:pic>
        <p:nvPicPr>
          <p:cNvPr id="12" name="Picture 16" descr="TU_Braunschweig_02"/>
          <p:cNvPicPr/>
          <p:nvPr/>
        </p:nvPicPr>
        <p:blipFill>
          <a:blip r:embed="rId2"/>
          <a:stretch/>
        </p:blipFill>
        <p:spPr bwMode="auto">
          <a:xfrm>
            <a:off x="287280" y="1438200"/>
            <a:ext cx="8579160" cy="2664000"/>
          </a:xfrm>
          <a:prstGeom prst="rect">
            <a:avLst/>
          </a:prstGeom>
          <a:ln>
            <a:noFill/>
          </a:ln>
        </p:spPr>
      </p:pic>
      <p:sp>
        <p:nvSpPr>
          <p:cNvPr id="13" name="Line 9"/>
          <p:cNvSpPr/>
          <p:nvPr/>
        </p:nvSpPr>
        <p:spPr bwMode="auto">
          <a:xfrm>
            <a:off x="0" y="0"/>
            <a:ext cx="457200" cy="0"/>
          </a:xfrm>
          <a:prstGeom prst="line">
            <a:avLst/>
          </a:prstGeom>
          <a:ln>
            <a:solidFill>
              <a:srgbClr val="FEFFFF"/>
            </a:solidFill>
          </a:ln>
        </p:spPr>
        <p:style>
          <a:lnRef idx="0">
            <a:srgbClr val="000000"/>
          </a:lnRef>
          <a:fillRef idx="0">
            <a:srgbClr val="000000"/>
          </a:fillRef>
          <a:effectRef idx="0">
            <a:srgbClr val="000000"/>
          </a:effectRef>
          <a:fontRef idx="minor"/>
        </p:style>
      </p:sp>
      <p:pic>
        <p:nvPicPr>
          <p:cNvPr id="14" name="Picture 13" descr="TUBS_CO_150dpi"/>
          <p:cNvPicPr/>
          <p:nvPr/>
        </p:nvPicPr>
        <p:blipFill>
          <a:blip r:embed="rId3"/>
          <a:stretch/>
        </p:blipFill>
        <p:spPr bwMode="auto">
          <a:xfrm>
            <a:off x="0" y="741240"/>
            <a:ext cx="2516400" cy="938520"/>
          </a:xfrm>
          <a:prstGeom prst="rect">
            <a:avLst/>
          </a:prstGeom>
          <a:ln>
            <a:noFill/>
          </a:ln>
        </p:spPr>
      </p:pic>
      <p:sp>
        <p:nvSpPr>
          <p:cNvPr id="15" name="Line 10"/>
          <p:cNvSpPr/>
          <p:nvPr/>
        </p:nvSpPr>
        <p:spPr bwMode="auto">
          <a:xfrm>
            <a:off x="0" y="0"/>
            <a:ext cx="457200" cy="0"/>
          </a:xfrm>
          <a:prstGeom prst="line">
            <a:avLst/>
          </a:prstGeom>
          <a:ln>
            <a:solidFill>
              <a:srgbClr val="FEFFFF"/>
            </a:solidFill>
          </a:ln>
        </p:spPr>
        <p:style>
          <a:lnRef idx="0">
            <a:srgbClr val="000000"/>
          </a:lnRef>
          <a:fillRef idx="0">
            <a:srgbClr val="000000"/>
          </a:fillRef>
          <a:effectRef idx="0">
            <a:srgbClr val="000000"/>
          </a:effectRef>
          <a:fontRef idx="minor"/>
        </p:style>
      </p:sp>
      <p:sp>
        <p:nvSpPr>
          <p:cNvPr id="16" name="CustomShape 11"/>
          <p:cNvSpPr/>
          <p:nvPr/>
        </p:nvSpPr>
        <p:spPr bwMode="auto">
          <a:xfrm>
            <a:off x="287280" y="6297480"/>
            <a:ext cx="8582040" cy="285840"/>
          </a:xfrm>
          <a:prstGeom prst="rect">
            <a:avLst/>
          </a:prstGeom>
          <a:solidFill>
            <a:schemeClr val="hlink"/>
          </a:solidFill>
          <a:ln>
            <a:noFill/>
          </a:ln>
        </p:spPr>
        <p:style>
          <a:lnRef idx="0">
            <a:srgbClr val="000000"/>
          </a:lnRef>
          <a:fillRef idx="0">
            <a:srgbClr val="000000"/>
          </a:fillRef>
          <a:effectRef idx="0">
            <a:srgbClr val="000000"/>
          </a:effectRef>
          <a:fontRef idx="minor"/>
        </p:style>
      </p:sp>
      <p:sp>
        <p:nvSpPr>
          <p:cNvPr id="17" name="Line 12"/>
          <p:cNvSpPr/>
          <p:nvPr/>
        </p:nvSpPr>
        <p:spPr bwMode="auto">
          <a:xfrm>
            <a:off x="0" y="0"/>
            <a:ext cx="0" cy="457200"/>
          </a:xfrm>
          <a:prstGeom prst="line">
            <a:avLst/>
          </a:prstGeom>
          <a:ln>
            <a:solidFill>
              <a:srgbClr val="FDFFFF"/>
            </a:solidFill>
          </a:ln>
        </p:spPr>
        <p:style>
          <a:lnRef idx="0">
            <a:srgbClr val="000000"/>
          </a:lnRef>
          <a:fillRef idx="0">
            <a:srgbClr val="000000"/>
          </a:fillRef>
          <a:effectRef idx="0">
            <a:srgbClr val="000000"/>
          </a:effectRef>
          <a:fontRef idx="minor"/>
        </p:style>
      </p:sp>
      <p:pic>
        <p:nvPicPr>
          <p:cNvPr id="18" name="Grafik 192"/>
          <p:cNvPicPr/>
          <p:nvPr/>
        </p:nvPicPr>
        <p:blipFill>
          <a:blip r:embed="rId4"/>
          <a:stretch/>
        </p:blipFill>
        <p:spPr bwMode="auto">
          <a:xfrm>
            <a:off x="5256000" y="5040000"/>
            <a:ext cx="1802160" cy="1188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163695"/>
            <a:ext cx="8229240" cy="550678"/>
          </a:xfrm>
          <a:prstGeom prst="rect">
            <a:avLst/>
          </a:prstGeom>
        </p:spPr>
        <p:txBody>
          <a:bodyPr lIns="0" tIns="0" rIns="0" bIns="0" anchor="ctr">
            <a:noAutofit/>
          </a:bodyPr>
          <a:lstStyle/>
          <a:p>
            <a:pPr>
              <a:defRPr/>
            </a:pPr>
            <a:r>
              <a:rPr sz="2200" b="1" dirty="0" err="1"/>
              <a:t>Wie</a:t>
            </a:r>
            <a:r>
              <a:rPr sz="2200" b="1" dirty="0"/>
              <a:t> </a:t>
            </a:r>
            <a:r>
              <a:rPr sz="2200" b="1" dirty="0" err="1"/>
              <a:t>häufig</a:t>
            </a:r>
            <a:r>
              <a:rPr sz="2200" b="1" dirty="0"/>
              <a:t> </a:t>
            </a:r>
            <a:r>
              <a:rPr sz="2200" b="1" dirty="0" err="1"/>
              <a:t>empfangen</a:t>
            </a:r>
            <a:r>
              <a:rPr sz="2200" b="1" dirty="0"/>
              <a:t>/</a:t>
            </a:r>
            <a:r>
              <a:rPr sz="2200" b="1" dirty="0" err="1"/>
              <a:t>senden</a:t>
            </a:r>
            <a:r>
              <a:rPr sz="2200" b="1" dirty="0"/>
              <a:t> </a:t>
            </a:r>
            <a:r>
              <a:rPr sz="2200" b="1" dirty="0" err="1"/>
              <a:t>Sie</a:t>
            </a:r>
            <a:r>
              <a:rPr sz="2200" b="1" dirty="0"/>
              <a:t> mails am Tag?</a:t>
            </a:r>
            <a:endParaRPr dirty="0"/>
          </a:p>
        </p:txBody>
      </p:sp>
      <p:sp>
        <p:nvSpPr>
          <p:cNvPr id="5" name="PlaceHolder 2"/>
          <p:cNvSpPr>
            <a:spLocks noGrp="1"/>
          </p:cNvSpPr>
          <p:nvPr>
            <p:ph type="subTitle"/>
          </p:nvPr>
        </p:nvSpPr>
        <p:spPr bwMode="auto">
          <a:xfrm>
            <a:off x="457200" y="1604520"/>
            <a:ext cx="8229240" cy="3977280"/>
          </a:xfrm>
          <a:prstGeom prst="rect">
            <a:avLst/>
          </a:prstGeom>
        </p:spPr>
        <p:txBody>
          <a:bodyPr lIns="0" tIns="0" rIns="0" bIns="0" anchor="ctr">
            <a:noAutofit/>
          </a:bodyPr>
          <a:lstStyle/>
          <a:p>
            <a:pPr marL="327936" lvl="0" indent="-327936">
              <a:lnSpc>
                <a:spcPct val="250000"/>
              </a:lnSpc>
              <a:buAutoNum type="alphaUcPeriod"/>
              <a:defRPr/>
            </a:pPr>
            <a:r>
              <a:rPr sz="2000" b="1" dirty="0"/>
              <a:t> 	</a:t>
            </a:r>
            <a:r>
              <a:rPr sz="2000" b="1" dirty="0" err="1"/>
              <a:t>Ich</a:t>
            </a:r>
            <a:r>
              <a:rPr sz="2000" b="1" dirty="0"/>
              <a:t> </a:t>
            </a:r>
            <a:r>
              <a:rPr sz="2000" b="1" dirty="0" err="1"/>
              <a:t>schaue</a:t>
            </a:r>
            <a:r>
              <a:rPr sz="2000" b="1" dirty="0"/>
              <a:t> </a:t>
            </a:r>
            <a:r>
              <a:rPr sz="2000" b="1" dirty="0" err="1"/>
              <a:t>nie</a:t>
            </a:r>
            <a:r>
              <a:rPr sz="2000" b="1" dirty="0"/>
              <a:t> in </a:t>
            </a:r>
            <a:r>
              <a:rPr sz="2000" b="1" dirty="0" err="1"/>
              <a:t>mein</a:t>
            </a:r>
            <a:r>
              <a:rPr sz="2000" b="1" dirty="0"/>
              <a:t> </a:t>
            </a:r>
            <a:r>
              <a:rPr sz="2000" b="1" dirty="0" err="1"/>
              <a:t>Mailprogramm</a:t>
            </a:r>
            <a:endParaRPr sz="2000" b="1" dirty="0"/>
          </a:p>
          <a:p>
            <a:pPr marL="327936" lvl="0" indent="-327936">
              <a:lnSpc>
                <a:spcPct val="250000"/>
              </a:lnSpc>
              <a:buAutoNum type="alphaUcPeriod"/>
              <a:defRPr/>
            </a:pPr>
            <a:r>
              <a:rPr sz="2000" b="1" dirty="0"/>
              <a:t> 	1-2 </a:t>
            </a:r>
            <a:r>
              <a:rPr lang="de-DE" sz="2000" b="1" dirty="0"/>
              <a:t>M</a:t>
            </a:r>
            <a:r>
              <a:rPr sz="2000" b="1" dirty="0"/>
              <a:t>ails pro </a:t>
            </a:r>
            <a:r>
              <a:rPr lang="de-DE" sz="2000" b="1" dirty="0" smtClean="0"/>
              <a:t>Tag</a:t>
            </a:r>
            <a:endParaRPr sz="2000" b="1" dirty="0"/>
          </a:p>
          <a:p>
            <a:pPr marL="327936" indent="-327936">
              <a:lnSpc>
                <a:spcPct val="250000"/>
              </a:lnSpc>
              <a:buAutoNum type="alphaUcPeriod"/>
              <a:defRPr/>
            </a:pPr>
            <a:r>
              <a:rPr sz="2000" b="1" dirty="0"/>
              <a:t> 	1-2 </a:t>
            </a:r>
            <a:r>
              <a:rPr lang="de-DE" sz="2000" b="1" dirty="0"/>
              <a:t>M</a:t>
            </a:r>
            <a:r>
              <a:rPr sz="2000" b="1" dirty="0"/>
              <a:t>ails pro </a:t>
            </a:r>
            <a:r>
              <a:rPr lang="de-DE" sz="2000" b="1" dirty="0" smtClean="0"/>
              <a:t>Stunde</a:t>
            </a:r>
            <a:endParaRPr dirty="0"/>
          </a:p>
          <a:p>
            <a:pPr marL="327936" indent="-327936">
              <a:lnSpc>
                <a:spcPct val="250000"/>
              </a:lnSpc>
              <a:buAutoNum type="alphaUcPeriod"/>
              <a:defRPr/>
            </a:pPr>
            <a:r>
              <a:rPr sz="2000" b="1" dirty="0"/>
              <a:t> 	&gt;</a:t>
            </a:r>
            <a:r>
              <a:rPr sz="2000" b="1" dirty="0" smtClean="0"/>
              <a:t>10</a:t>
            </a:r>
            <a:r>
              <a:rPr lang="de-DE" sz="2000" b="1" dirty="0" smtClean="0"/>
              <a:t>0</a:t>
            </a:r>
            <a:r>
              <a:rPr sz="2000" b="1" dirty="0" smtClean="0"/>
              <a:t> </a:t>
            </a:r>
            <a:r>
              <a:rPr lang="de-DE" sz="2000" b="1" dirty="0"/>
              <a:t>M</a:t>
            </a:r>
            <a:r>
              <a:rPr sz="2000" b="1" dirty="0"/>
              <a:t>ails am Tag</a:t>
            </a:r>
            <a:endParaRPr dirty="0"/>
          </a:p>
          <a:p>
            <a:pPr>
              <a:defRPr/>
            </a:pPr>
            <a:endParaRPr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11240"/>
            <a:ext cx="8374320" cy="70668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000000"/>
                </a:solidFill>
                <a:latin typeface="Arial"/>
                <a:ea typeface="DejaVu Sans"/>
              </a:rPr>
              <a:t>Irrtum 1: Anhang bleibt zu – Gefahr gebannt!</a:t>
            </a:r>
            <a:endParaRPr lang="de-DE" sz="2200" b="0" strike="noStrike" spc="-1">
              <a:latin typeface="Arial"/>
            </a:endParaRPr>
          </a:p>
        </p:txBody>
      </p:sp>
      <p:sp>
        <p:nvSpPr>
          <p:cNvPr id="5" name="CustomShape 2"/>
          <p:cNvSpPr/>
          <p:nvPr/>
        </p:nvSpPr>
        <p:spPr bwMode="auto">
          <a:xfrm>
            <a:off x="431640" y="1042920"/>
            <a:ext cx="8374320" cy="477072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nSpc>
                <a:spcPct val="100000"/>
              </a:lnSpc>
              <a:spcBef>
                <a:spcPts val="320"/>
              </a:spcBef>
              <a:defRPr/>
            </a:pPr>
            <a:r>
              <a:rPr lang="en-GB" sz="1600" b="1" strike="noStrike" spc="-1" dirty="0">
                <a:solidFill>
                  <a:srgbClr val="000000"/>
                </a:solidFill>
                <a:latin typeface="Arial"/>
                <a:ea typeface="DejaVu Sans"/>
              </a:rPr>
              <a:t>Das </a:t>
            </a:r>
            <a:r>
              <a:rPr lang="en-GB" sz="1600" b="1" strike="noStrike" spc="-1" dirty="0" err="1">
                <a:solidFill>
                  <a:srgbClr val="000000"/>
                </a:solidFill>
                <a:latin typeface="Arial"/>
                <a:ea typeface="DejaVu Sans"/>
              </a:rPr>
              <a:t>trifft</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nur</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für</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reine</a:t>
            </a:r>
            <a:r>
              <a:rPr lang="en-GB" sz="1600" b="1" strike="noStrike" spc="-1" dirty="0">
                <a:solidFill>
                  <a:srgbClr val="000000"/>
                </a:solidFill>
                <a:latin typeface="Arial"/>
                <a:ea typeface="DejaVu Sans"/>
              </a:rPr>
              <a:t> Text-Mails </a:t>
            </a:r>
            <a:r>
              <a:rPr lang="en-GB" sz="1600" b="1" strike="noStrike" spc="-1" dirty="0" err="1">
                <a:solidFill>
                  <a:srgbClr val="000000"/>
                </a:solidFill>
                <a:latin typeface="Arial"/>
                <a:ea typeface="DejaVu Sans"/>
              </a:rPr>
              <a:t>zu</a:t>
            </a:r>
            <a:r>
              <a:rPr lang="en-GB" sz="1600" b="1"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err="1">
                <a:solidFill>
                  <a:srgbClr val="000000"/>
                </a:solidFill>
                <a:latin typeface="Arial"/>
                <a:ea typeface="DejaVu Sans"/>
              </a:rPr>
              <a:t>Heute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soll</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aber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ja</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alles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schön</a:t>
            </a:r>
            <a:r>
              <a:rPr lang="en-GB" sz="1600" b="0" strike="noStrike" spc="-1" dirty="0">
                <a:solidFill>
                  <a:srgbClr val="000000"/>
                </a:solidFill>
                <a:latin typeface="Arial"/>
                <a:ea typeface="DejaVu Sans"/>
              </a:rPr>
              <a:t> bunt und </a:t>
            </a:r>
            <a:r>
              <a:rPr lang="en-GB" sz="1600" b="0" strike="noStrike" spc="-1" dirty="0" err="1">
                <a:solidFill>
                  <a:srgbClr val="000000"/>
                </a:solidFill>
                <a:latin typeface="Arial"/>
                <a:ea typeface="DejaVu Sans"/>
              </a:rPr>
              <a:t>farbig</a:t>
            </a:r>
            <a:r>
              <a:rPr lang="en-GB" sz="1600" b="0" strike="noStrike" spc="-1" dirty="0">
                <a:solidFill>
                  <a:srgbClr val="000000"/>
                </a:solidFill>
                <a:latin typeface="Arial"/>
                <a:ea typeface="DejaVu Sans"/>
              </a:rPr>
              <a:t> sein, </a:t>
            </a:r>
            <a:r>
              <a:rPr lang="en-GB" sz="1600" b="0" strike="noStrike" spc="-1" dirty="0" err="1">
                <a:solidFill>
                  <a:srgbClr val="000000"/>
                </a:solidFill>
                <a:latin typeface="Arial"/>
                <a:ea typeface="DejaVu Sans"/>
              </a:rPr>
              <a:t>zumindest</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hübsch</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formatiert</a:t>
            </a:r>
            <a:r>
              <a:rPr lang="en-GB" sz="1600" b="0" strike="noStrike" spc="-1" dirty="0">
                <a:solidFill>
                  <a:srgbClr val="000000"/>
                </a:solidFill>
                <a:latin typeface="Arial"/>
                <a:ea typeface="DejaVu Sans"/>
              </a:rPr>
              <a:t>, und </a:t>
            </a:r>
            <a:r>
              <a:rPr lang="en-GB" sz="1600" b="0" strike="noStrike" spc="-1" dirty="0" err="1">
                <a:solidFill>
                  <a:srgbClr val="000000"/>
                </a:solidFill>
                <a:latin typeface="Arial"/>
                <a:ea typeface="DejaVu Sans"/>
              </a:rPr>
              <a:t>es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sollen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ja</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auch</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Bilder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z.B</a:t>
            </a:r>
            <a:r>
              <a:rPr lang="en-GB" sz="1600" b="0" strike="noStrike" spc="-1" dirty="0">
                <a:solidFill>
                  <a:srgbClr val="000000"/>
                </a:solidFill>
                <a:latin typeface="Arial"/>
                <a:ea typeface="DejaVu Sans"/>
              </a:rPr>
              <a:t>. das </a:t>
            </a:r>
            <a:r>
              <a:rPr lang="en-GB" sz="1600" b="0" strike="noStrike" spc="-1" dirty="0" err="1">
                <a:solidFill>
                  <a:srgbClr val="000000"/>
                </a:solidFill>
                <a:latin typeface="Arial"/>
                <a:ea typeface="DejaVu Sans"/>
              </a:rPr>
              <a:t>Firmenlogo</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mitgeschickt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werden</a:t>
            </a:r>
            <a:r>
              <a:rPr lang="en-GB" sz="1600" b="0"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a:solidFill>
                  <a:srgbClr val="000000"/>
                </a:solidFill>
                <a:latin typeface="Arial"/>
                <a:ea typeface="DejaVu Sans"/>
              </a:rPr>
              <a:t>Das </a:t>
            </a:r>
            <a:r>
              <a:rPr lang="en-GB" sz="1600" b="0" strike="noStrike" spc="-1" dirty="0" err="1">
                <a:solidFill>
                  <a:srgbClr val="000000"/>
                </a:solidFill>
                <a:latin typeface="Arial"/>
                <a:ea typeface="DejaVu Sans"/>
              </a:rPr>
              <a:t>geht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technisch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nur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mit</a:t>
            </a:r>
            <a:r>
              <a:rPr lang="en-GB" sz="1600" b="0" strike="noStrike" spc="-1" dirty="0">
                <a:solidFill>
                  <a:srgbClr val="000000"/>
                </a:solidFill>
                <a:latin typeface="Arial"/>
                <a:ea typeface="DejaVu Sans"/>
              </a:rPr>
              <a:t> </a:t>
            </a:r>
            <a:r>
              <a:rPr lang="en-GB" sz="1600" b="1" strike="noStrike" spc="-1" dirty="0">
                <a:solidFill>
                  <a:srgbClr val="000000"/>
                </a:solidFill>
                <a:latin typeface="Arial"/>
                <a:ea typeface="DejaVu Sans"/>
              </a:rPr>
              <a:t>HTML-Mails</a:t>
            </a:r>
            <a:r>
              <a:rPr lang="en-GB" sz="1600" b="0" strike="noStrike" spc="-1" dirty="0">
                <a:solidFill>
                  <a:srgbClr val="000000"/>
                </a:solidFill>
                <a:latin typeface="Arial"/>
                <a:ea typeface="DejaVu Sans"/>
              </a:rPr>
              <a:t> – und das </a:t>
            </a:r>
            <a:r>
              <a:rPr lang="en-GB" sz="1600" b="0" strike="noStrike" spc="-1" dirty="0" err="1">
                <a:solidFill>
                  <a:srgbClr val="000000"/>
                </a:solidFill>
                <a:latin typeface="Arial"/>
                <a:ea typeface="DejaVu Sans"/>
              </a:rPr>
              <a:t>bedeutet</a:t>
            </a:r>
            <a:r>
              <a:rPr lang="en-GB" sz="1600" b="0" strike="noStrike" spc="-1" dirty="0">
                <a:solidFill>
                  <a:srgbClr val="000000"/>
                </a:solidFill>
                <a:latin typeface="Arial"/>
                <a:ea typeface="DejaVu Sans"/>
              </a:rPr>
              <a:t>, </a:t>
            </a:r>
            <a:r>
              <a:rPr dirty="0"/>
              <a:t/>
            </a:r>
            <a:br>
              <a:rPr dirty="0"/>
            </a:br>
            <a:r>
              <a:rPr lang="en-GB" sz="1600" b="0" strike="noStrike" spc="-1" dirty="0" err="1">
                <a:solidFill>
                  <a:srgbClr val="000000"/>
                </a:solidFill>
                <a:latin typeface="Arial"/>
                <a:ea typeface="DejaVu Sans"/>
              </a:rPr>
              <a:t>dass</a:t>
            </a:r>
            <a:r>
              <a:rPr lang="en-GB" sz="1600" b="0" strike="noStrike" spc="-1" dirty="0">
                <a:solidFill>
                  <a:srgbClr val="000000"/>
                </a:solidFill>
                <a:latin typeface="Arial"/>
                <a:ea typeface="DejaVu Sans"/>
              </a:rPr>
              <a:t> Sie </a:t>
            </a:r>
            <a:r>
              <a:rPr lang="en-GB" sz="1600" b="1" strike="noStrike" spc="-1" dirty="0" err="1">
                <a:solidFill>
                  <a:srgbClr val="000000"/>
                </a:solidFill>
                <a:latin typeface="Arial"/>
                <a:ea typeface="DejaVu Sans"/>
              </a:rPr>
              <a:t>eigentlich</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keine</a:t>
            </a:r>
            <a:r>
              <a:rPr lang="en-GB" sz="1600" b="1" strike="noStrike" spc="-1" dirty="0">
                <a:solidFill>
                  <a:srgbClr val="000000"/>
                </a:solidFill>
                <a:latin typeface="Arial"/>
                <a:ea typeface="DejaVu Sans"/>
              </a:rPr>
              <a:t> Mail </a:t>
            </a:r>
            <a:r>
              <a:rPr lang="en-GB" sz="1600" b="1" strike="noStrike" spc="-1" dirty="0" err="1">
                <a:solidFill>
                  <a:srgbClr val="000000"/>
                </a:solidFill>
                <a:latin typeface="Arial"/>
                <a:ea typeface="DejaVu Sans"/>
              </a:rPr>
              <a:t>öffnen</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sondern</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sich</a:t>
            </a:r>
            <a:r>
              <a:rPr lang="en-GB" sz="1600" b="1" strike="noStrike" spc="-1" dirty="0">
                <a:solidFill>
                  <a:srgbClr val="000000"/>
                </a:solidFill>
                <a:latin typeface="Arial"/>
                <a:ea typeface="DejaVu Sans"/>
              </a:rPr>
              <a:t> eine </a:t>
            </a:r>
            <a:r>
              <a:rPr lang="en-GB" sz="1600" b="1" strike="noStrike" spc="-1" dirty="0" err="1">
                <a:solidFill>
                  <a:srgbClr val="FF0000"/>
                </a:solidFill>
                <a:latin typeface="Arial"/>
                <a:ea typeface="DejaVu Sans"/>
              </a:rPr>
              <a:t>lokale</a:t>
            </a:r>
            <a:r>
              <a:rPr lang="en-GB" sz="1600" b="1" strike="noStrike" spc="-1" dirty="0">
                <a:solidFill>
                  <a:srgbClr val="FF0000"/>
                </a:solidFill>
                <a:latin typeface="Arial"/>
                <a:ea typeface="DejaVu Sans"/>
              </a:rPr>
              <a:t> „</a:t>
            </a:r>
            <a:r>
              <a:rPr lang="en-GB" sz="1600" b="1" strike="noStrike" spc="-1" dirty="0" err="1">
                <a:solidFill>
                  <a:srgbClr val="FF0000"/>
                </a:solidFill>
                <a:latin typeface="Arial"/>
                <a:ea typeface="DejaVu Sans"/>
              </a:rPr>
              <a:t>Webseite</a:t>
            </a:r>
            <a:r>
              <a:rPr lang="en-GB" sz="1600" b="1" strike="noStrike" spc="-1" dirty="0">
                <a:solidFill>
                  <a:srgbClr val="FF0000"/>
                </a:solidFill>
                <a:latin typeface="Arial"/>
                <a:ea typeface="DejaVu Sans"/>
              </a:rPr>
              <a:t>“</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ansehen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auch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wenn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im</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Mailprogramm</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geschieht</a:t>
            </a:r>
            <a:r>
              <a:rPr lang="en-GB" sz="1600" b="0" strike="noStrike" spc="-1" dirty="0">
                <a:solidFill>
                  <a:srgbClr val="000000"/>
                </a:solidFill>
                <a:latin typeface="Arial"/>
                <a:ea typeface="DejaVu Sans"/>
              </a:rPr>
              <a:t> – da </a:t>
            </a:r>
            <a:r>
              <a:rPr lang="en-GB" sz="1600" b="0" strike="noStrike" spc="-1" dirty="0" err="1">
                <a:solidFill>
                  <a:srgbClr val="000000"/>
                </a:solidFill>
                <a:latin typeface="Arial"/>
                <a:ea typeface="DejaVu Sans"/>
              </a:rPr>
              <a:t>ist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nämlich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ein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kleiner</a:t>
            </a:r>
            <a:r>
              <a:rPr lang="en-GB" sz="1600" b="0" strike="noStrike" spc="-1" dirty="0">
                <a:solidFill>
                  <a:srgbClr val="000000"/>
                </a:solidFill>
                <a:latin typeface="Arial"/>
                <a:ea typeface="DejaVu Sans"/>
              </a:rPr>
              <a:t> Browser </a:t>
            </a:r>
            <a:r>
              <a:rPr lang="en-GB" sz="1600" b="0" strike="noStrike" spc="-1" dirty="0" err="1">
                <a:solidFill>
                  <a:srgbClr val="000000"/>
                </a:solidFill>
                <a:latin typeface="Arial"/>
                <a:ea typeface="DejaVu Sans"/>
              </a:rPr>
              <a:t>eingebaut</a:t>
            </a:r>
            <a:r>
              <a:rPr lang="en-GB" sz="1600" b="0" strike="noStrike" spc="-1" dirty="0">
                <a:solidFill>
                  <a:srgbClr val="000000"/>
                </a:solidFill>
                <a:latin typeface="Arial"/>
                <a:ea typeface="DejaVu Sans"/>
              </a:rPr>
              <a:t>. </a:t>
            </a:r>
            <a:r>
              <a:rPr dirty="0"/>
              <a:t/>
            </a:r>
            <a:br>
              <a:rPr dirty="0"/>
            </a:br>
            <a:r>
              <a:rPr lang="en-GB" sz="1600" b="0" strike="noStrike" spc="-1" dirty="0">
                <a:solidFill>
                  <a:srgbClr val="000000"/>
                </a:solidFill>
                <a:latin typeface="Arial"/>
                <a:ea typeface="DejaVu Sans"/>
              </a:rPr>
              <a:t>Also </a:t>
            </a:r>
            <a:r>
              <a:rPr lang="en-GB" sz="1600" b="0" strike="noStrike" spc="-1" dirty="0" err="1">
                <a:solidFill>
                  <a:srgbClr val="000000"/>
                </a:solidFill>
                <a:latin typeface="Arial"/>
                <a:ea typeface="DejaVu Sans"/>
              </a:rPr>
              <a:t>gelten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auch</a:t>
            </a:r>
            <a:r>
              <a:rPr lang="en-GB" sz="1600" b="0" strike="noStrike" spc="-1" dirty="0">
                <a:solidFill>
                  <a:srgbClr val="000000"/>
                </a:solidFill>
                <a:latin typeface="Arial"/>
                <a:ea typeface="DejaVu Sans"/>
              </a:rPr>
              <a:t> </a:t>
            </a:r>
            <a:r>
              <a:rPr lang="en-GB" sz="1600" b="0" strike="noStrike" spc="-1" dirty="0" err="1">
                <a:solidFill>
                  <a:srgbClr val="FF0000"/>
                </a:solidFill>
                <a:latin typeface="Arial"/>
                <a:ea typeface="DejaVu Sans"/>
              </a:rPr>
              <a:t>alle</a:t>
            </a:r>
            <a:r>
              <a:rPr lang="en-GB" sz="1600" b="0" strike="noStrike" spc="-1" dirty="0">
                <a:solidFill>
                  <a:srgbClr val="FF0000"/>
                </a:solidFill>
                <a:latin typeface="Arial"/>
                <a:ea typeface="DejaVu Sans"/>
              </a:rPr>
              <a:t> </a:t>
            </a:r>
            <a:r>
              <a:rPr lang="en-GB" sz="1600" b="0" strike="noStrike" spc="-1" dirty="0" err="1">
                <a:solidFill>
                  <a:srgbClr val="FF0000"/>
                </a:solidFill>
                <a:latin typeface="Arial"/>
                <a:ea typeface="DejaVu Sans"/>
              </a:rPr>
              <a:t>Gefahren</a:t>
            </a:r>
            <a:r>
              <a:rPr lang="en-GB" sz="1600" b="0" strike="noStrike" spc="-1" dirty="0">
                <a:solidFill>
                  <a:srgbClr val="FF0000"/>
                </a:solidFill>
                <a:latin typeface="Arial"/>
                <a:ea typeface="DejaVu Sans"/>
              </a:rPr>
              <a:t> des </a:t>
            </a:r>
            <a:r>
              <a:rPr lang="en-GB" sz="1600" b="0" strike="noStrike" spc="-1" dirty="0" err="1">
                <a:solidFill>
                  <a:srgbClr val="FF0000"/>
                </a:solidFill>
                <a:latin typeface="Arial"/>
                <a:ea typeface="DejaVu Sans"/>
              </a:rPr>
              <a:t>Surfens</a:t>
            </a:r>
            <a:r>
              <a:rPr lang="en-GB" sz="1600" b="0" strike="noStrike" spc="-1" dirty="0">
                <a:solidFill>
                  <a:srgbClr val="FF0000"/>
                </a:solidFill>
                <a:latin typeface="Arial"/>
                <a:ea typeface="DejaVu Sans"/>
              </a:rPr>
              <a:t> </a:t>
            </a:r>
            <a:r>
              <a:rPr lang="en-GB" sz="1600" b="0" strike="noStrike" spc="-1" dirty="0" err="1">
                <a:solidFill>
                  <a:srgbClr val="FF0000"/>
                </a:solidFill>
                <a:latin typeface="Arial"/>
                <a:ea typeface="DejaVu Sans"/>
              </a:rPr>
              <a:t>im</a:t>
            </a:r>
            <a:r>
              <a:rPr lang="en-GB" sz="1600" b="0" strike="noStrike" spc="-1" dirty="0">
                <a:solidFill>
                  <a:srgbClr val="FF0000"/>
                </a:solidFill>
                <a:latin typeface="Arial"/>
                <a:ea typeface="DejaVu Sans"/>
              </a:rPr>
              <a:t> Internet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im</a:t>
            </a:r>
            <a:r>
              <a:rPr lang="en-GB" sz="1600" b="0" strike="noStrike" spc="-1" dirty="0">
                <a:solidFill>
                  <a:srgbClr val="000000"/>
                </a:solidFill>
                <a:latin typeface="Arial"/>
                <a:ea typeface="DejaVu Sans"/>
              </a:rPr>
              <a:t> HTML-</a:t>
            </a:r>
            <a:r>
              <a:rPr lang="en-GB" sz="1600" b="0" strike="noStrike" spc="-1" dirty="0" err="1">
                <a:solidFill>
                  <a:srgbClr val="000000"/>
                </a:solidFill>
                <a:latin typeface="Arial"/>
                <a:ea typeface="DejaVu Sans"/>
              </a:rPr>
              <a:t>Quellcode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können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alle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möglichen</a:t>
            </a:r>
            <a:r>
              <a:rPr lang="en-GB" sz="1600" b="0" strike="noStrike" spc="-1" dirty="0">
                <a:solidFill>
                  <a:srgbClr val="000000"/>
                </a:solidFill>
                <a:latin typeface="Arial"/>
                <a:ea typeface="DejaVu Sans"/>
              </a:rPr>
              <a:t> </a:t>
            </a:r>
            <a:r>
              <a:rPr lang="en-GB" sz="1600" b="0" strike="noStrike" spc="-1" dirty="0" err="1">
                <a:solidFill>
                  <a:srgbClr val="FF0000"/>
                </a:solidFill>
                <a:latin typeface="Arial"/>
                <a:ea typeface="DejaVu Sans"/>
              </a:rPr>
              <a:t>Schadprogramme</a:t>
            </a:r>
            <a:r>
              <a:rPr lang="en-GB" sz="1600" b="0" strike="noStrike" spc="-1" dirty="0">
                <a:solidFill>
                  <a:srgbClr val="000000"/>
                </a:solidFill>
                <a:latin typeface="Arial"/>
                <a:ea typeface="DejaVu Sans"/>
              </a:rPr>
              <a:t> und </a:t>
            </a:r>
            <a:r>
              <a:rPr lang="en-GB" sz="1600" b="0" strike="noStrike" spc="-1" dirty="0" err="1">
                <a:solidFill>
                  <a:srgbClr val="FF0000"/>
                </a:solidFill>
                <a:latin typeface="Arial"/>
                <a:ea typeface="DejaVu Sans"/>
              </a:rPr>
              <a:t>gefährliche</a:t>
            </a:r>
            <a:r>
              <a:rPr lang="en-GB" sz="1600" b="0" strike="noStrike" spc="-1" dirty="0">
                <a:solidFill>
                  <a:srgbClr val="FF0000"/>
                </a:solidFill>
                <a:latin typeface="Arial"/>
                <a:ea typeface="DejaVu Sans"/>
              </a:rPr>
              <a:t> Links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eingebettet</a:t>
            </a:r>
            <a:r>
              <a:rPr lang="en-GB" sz="1600" b="0" strike="noStrike" spc="-1" dirty="0">
                <a:solidFill>
                  <a:srgbClr val="000000"/>
                </a:solidFill>
                <a:latin typeface="Arial"/>
                <a:ea typeface="DejaVu Sans"/>
              </a:rPr>
              <a:t> sein.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a:solidFill>
                  <a:srgbClr val="000000"/>
                </a:solidFill>
                <a:latin typeface="Arial"/>
                <a:ea typeface="DejaVu Sans"/>
              </a:rPr>
              <a:t>Das </a:t>
            </a:r>
            <a:r>
              <a:rPr lang="en-GB" sz="1600" b="0" strike="noStrike" spc="-1" dirty="0" err="1">
                <a:solidFill>
                  <a:srgbClr val="000000"/>
                </a:solidFill>
                <a:latin typeface="Arial"/>
                <a:ea typeface="DejaVu Sans"/>
              </a:rPr>
              <a:t>einzige</a:t>
            </a:r>
            <a:r>
              <a:rPr lang="en-GB" sz="1600" b="0" strike="noStrike" spc="-1" dirty="0">
                <a:solidFill>
                  <a:srgbClr val="000000"/>
                </a:solidFill>
                <a:latin typeface="Arial"/>
                <a:ea typeface="DejaVu Sans"/>
              </a:rPr>
              <a:t> was </a:t>
            </a:r>
            <a:r>
              <a:rPr lang="en-GB" sz="1600" b="0" strike="noStrike" spc="-1" dirty="0" err="1">
                <a:solidFill>
                  <a:srgbClr val="000000"/>
                </a:solidFill>
                <a:latin typeface="Arial"/>
                <a:ea typeface="DejaVu Sans"/>
              </a:rPr>
              <a:t>dagegen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hilft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ist</a:t>
            </a:r>
            <a:r>
              <a:rPr lang="en-GB" sz="1600" b="0" strike="noStrike" spc="-1" dirty="0">
                <a:solidFill>
                  <a:srgbClr val="000000"/>
                </a:solidFill>
                <a:latin typeface="Arial"/>
                <a:ea typeface="DejaVu Sans"/>
              </a:rPr>
              <a:t> die </a:t>
            </a:r>
            <a:r>
              <a:rPr lang="en-GB" sz="1600" b="1" strike="noStrike" spc="-1" dirty="0" err="1">
                <a:solidFill>
                  <a:srgbClr val="000000"/>
                </a:solidFill>
                <a:latin typeface="Arial"/>
                <a:ea typeface="DejaVu Sans"/>
              </a:rPr>
              <a:t>Anzeige</a:t>
            </a:r>
            <a:r>
              <a:rPr lang="en-GB" sz="1600" b="1" strike="noStrike" spc="-1" dirty="0">
                <a:solidFill>
                  <a:srgbClr val="000000"/>
                </a:solidFill>
                <a:latin typeface="Arial"/>
                <a:ea typeface="DejaVu Sans"/>
              </a:rPr>
              <a:t> der Mail </a:t>
            </a:r>
            <a:r>
              <a:rPr dirty="0"/>
              <a:t/>
            </a:r>
            <a:br>
              <a:rPr dirty="0"/>
            </a:br>
            <a:r>
              <a:rPr lang="en-GB" sz="1600" b="1" strike="noStrike" spc="-1" dirty="0">
                <a:solidFill>
                  <a:srgbClr val="000000"/>
                </a:solidFill>
                <a:latin typeface="Arial"/>
                <a:ea typeface="DejaVu Sans"/>
              </a:rPr>
              <a:t>auf „Nur-Text-Modus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einzustellen</a:t>
            </a:r>
            <a:r>
              <a:rPr lang="en-GB" sz="1600" b="0" strike="noStrike" spc="-1" dirty="0">
                <a:solidFill>
                  <a:srgbClr val="000000"/>
                </a:solidFill>
                <a:latin typeface="Arial"/>
                <a:ea typeface="DejaVu Sans"/>
              </a:rPr>
              <a:t> und </a:t>
            </a:r>
            <a:r>
              <a:rPr dirty="0"/>
              <a:t/>
            </a:r>
            <a:br>
              <a:rPr dirty="0"/>
            </a:br>
            <a:r>
              <a:rPr lang="en-GB" sz="1600" b="1" strike="noStrike" spc="-1" dirty="0" err="1">
                <a:solidFill>
                  <a:srgbClr val="000000"/>
                </a:solidFill>
                <a:latin typeface="Arial"/>
                <a:ea typeface="DejaVu Sans"/>
              </a:rPr>
              <a:t>nur</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bei</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vertrauenswürdigen</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Absendern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dann</a:t>
            </a:r>
            <a:r>
              <a:rPr lang="en-GB" sz="1600" b="0" strike="noStrike" spc="-1" dirty="0">
                <a:solidFill>
                  <a:srgbClr val="000000"/>
                </a:solidFill>
                <a:latin typeface="Arial"/>
                <a:ea typeface="DejaVu Sans"/>
              </a:rPr>
              <a:t> </a:t>
            </a:r>
            <a:r>
              <a:rPr dirty="0"/>
              <a:t/>
            </a:r>
            <a:br>
              <a:rPr dirty="0"/>
            </a:br>
            <a:r>
              <a:rPr lang="en-GB" sz="1600" b="0" strike="noStrike" spc="-1" dirty="0" err="1">
                <a:solidFill>
                  <a:srgbClr val="000000"/>
                </a:solidFill>
                <a:latin typeface="Arial"/>
                <a:ea typeface="DejaVu Sans"/>
              </a:rPr>
              <a:t>im</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Einzelfall</a:t>
            </a:r>
            <a:r>
              <a:rPr lang="en-GB" sz="1600" b="0" strike="noStrike" spc="-1" dirty="0">
                <a:solidFill>
                  <a:srgbClr val="000000"/>
                </a:solidFill>
                <a:latin typeface="Arial"/>
                <a:ea typeface="DejaVu Sans"/>
              </a:rPr>
              <a:t> in die </a:t>
            </a:r>
            <a:r>
              <a:rPr lang="en-GB" sz="1600" b="1" strike="noStrike" spc="-1" dirty="0">
                <a:solidFill>
                  <a:srgbClr val="000000"/>
                </a:solidFill>
                <a:latin typeface="Arial"/>
                <a:ea typeface="DejaVu Sans"/>
              </a:rPr>
              <a:t>HTML-</a:t>
            </a:r>
            <a:r>
              <a:rPr lang="en-GB" sz="1600" b="1" strike="noStrike" spc="-1" dirty="0" err="1">
                <a:solidFill>
                  <a:srgbClr val="000000"/>
                </a:solidFill>
                <a:latin typeface="Arial"/>
                <a:ea typeface="DejaVu Sans"/>
              </a:rPr>
              <a:t>Ansicht</a:t>
            </a:r>
            <a:endParaRPr lang="de-DE" sz="1600" b="0" strike="noStrike" spc="-1" dirty="0">
              <a:latin typeface="Arial"/>
            </a:endParaRPr>
          </a:p>
        </p:txBody>
      </p:sp>
      <p:pic>
        <p:nvPicPr>
          <p:cNvPr id="6" name="Picture 2" descr="Files Attachment Email Online Graphics Concept"/>
          <p:cNvPicPr/>
          <p:nvPr/>
        </p:nvPicPr>
        <p:blipFill>
          <a:blip r:embed="rId2"/>
          <a:stretch/>
        </p:blipFill>
        <p:spPr bwMode="auto">
          <a:xfrm>
            <a:off x="5607000" y="3834000"/>
            <a:ext cx="2880360" cy="2113920"/>
          </a:xfrm>
          <a:prstGeom prst="rect">
            <a:avLst/>
          </a:prstGeom>
          <a:ln>
            <a:noFill/>
          </a:ln>
        </p:spPr>
      </p:pic>
      <p:pic>
        <p:nvPicPr>
          <p:cNvPr id="7" name="Grafik 227"/>
          <p:cNvPicPr/>
          <p:nvPr/>
        </p:nvPicPr>
        <p:blipFill>
          <a:blip r:embed="rId3"/>
          <a:stretch/>
        </p:blipFill>
        <p:spPr bwMode="auto">
          <a:xfrm>
            <a:off x="3744000" y="4910400"/>
            <a:ext cx="1202400" cy="1208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11240"/>
            <a:ext cx="8374320" cy="70668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000000"/>
                </a:solidFill>
                <a:latin typeface="Arial"/>
                <a:ea typeface="DejaVu Sans"/>
              </a:rPr>
              <a:t>Irrtum 2: Immer schön den Link zum Austragen (Verteiler) nutzen!</a:t>
            </a:r>
            <a:endParaRPr lang="de-DE" sz="2200" b="0" strike="noStrike" spc="-1">
              <a:latin typeface="Arial"/>
            </a:endParaRPr>
          </a:p>
        </p:txBody>
      </p:sp>
      <p:sp>
        <p:nvSpPr>
          <p:cNvPr id="5" name="CustomShape 2"/>
          <p:cNvSpPr/>
          <p:nvPr/>
        </p:nvSpPr>
        <p:spPr bwMode="auto">
          <a:xfrm>
            <a:off x="431640" y="1042920"/>
            <a:ext cx="8374320" cy="48808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nSpc>
                <a:spcPct val="100000"/>
              </a:lnSpc>
              <a:spcBef>
                <a:spcPts val="320"/>
              </a:spcBef>
              <a:defRPr/>
            </a:pPr>
            <a:r>
              <a:rPr lang="en-GB" sz="1600" b="1" strike="noStrike" spc="-1" dirty="0" err="1">
                <a:solidFill>
                  <a:srgbClr val="FF0000"/>
                </a:solidFill>
                <a:latin typeface="Arial"/>
                <a:ea typeface="DejaVu Sans"/>
              </a:rPr>
              <a:t>Tun</a:t>
            </a:r>
            <a:r>
              <a:rPr lang="en-GB" sz="1600" b="1" strike="noStrike" spc="-1" dirty="0">
                <a:solidFill>
                  <a:srgbClr val="FF0000"/>
                </a:solidFill>
                <a:latin typeface="Arial"/>
                <a:ea typeface="DejaVu Sans"/>
              </a:rPr>
              <a:t> Sie das </a:t>
            </a:r>
            <a:r>
              <a:rPr lang="en-GB" sz="1600" b="1" strike="noStrike" spc="-1" dirty="0" err="1">
                <a:solidFill>
                  <a:srgbClr val="FF0000"/>
                </a:solidFill>
                <a:latin typeface="Arial"/>
                <a:ea typeface="DejaVu Sans"/>
              </a:rPr>
              <a:t>bloß</a:t>
            </a:r>
            <a:r>
              <a:rPr lang="en-GB" sz="1600" b="1" strike="noStrike" spc="-1" dirty="0">
                <a:solidFill>
                  <a:srgbClr val="FF0000"/>
                </a:solidFill>
                <a:latin typeface="Arial"/>
                <a:ea typeface="DejaVu Sans"/>
              </a:rPr>
              <a:t> </a:t>
            </a:r>
            <a:r>
              <a:rPr lang="en-GB" sz="1600" b="1" strike="noStrike" spc="-1" dirty="0" err="1">
                <a:solidFill>
                  <a:srgbClr val="FF0000"/>
                </a:solidFill>
                <a:latin typeface="Arial"/>
                <a:ea typeface="DejaVu Sans"/>
              </a:rPr>
              <a:t>nicht</a:t>
            </a:r>
            <a:r>
              <a:rPr lang="en-GB" sz="1600" b="1" strike="noStrike" spc="-1" dirty="0">
                <a:solidFill>
                  <a:srgbClr val="FF0000"/>
                </a:solidFill>
                <a:latin typeface="Arial"/>
                <a:ea typeface="DejaVu Sans"/>
              </a:rPr>
              <a:t>!</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a:solidFill>
                  <a:srgbClr val="000000"/>
                </a:solidFill>
                <a:latin typeface="Arial"/>
                <a:ea typeface="DejaVu Sans"/>
              </a:rPr>
              <a:t>Ganz </a:t>
            </a:r>
            <a:r>
              <a:rPr lang="en-GB" sz="1600" b="0" strike="noStrike" spc="-1" dirty="0" err="1">
                <a:solidFill>
                  <a:srgbClr val="000000"/>
                </a:solidFill>
                <a:latin typeface="Arial"/>
                <a:ea typeface="DejaVu Sans"/>
              </a:rPr>
              <a:t>im</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Gegenteil</a:t>
            </a:r>
            <a:r>
              <a:rPr lang="en-GB" sz="1600" b="0" strike="noStrike" spc="-1" dirty="0">
                <a:solidFill>
                  <a:srgbClr val="000000"/>
                </a:solidFill>
                <a:latin typeface="Arial"/>
                <a:ea typeface="DejaVu Sans"/>
              </a:rPr>
              <a:t>: </a:t>
            </a:r>
            <a:r>
              <a:rPr lang="en-GB" sz="1600" b="0" i="1" strike="noStrike" spc="-1" dirty="0">
                <a:solidFill>
                  <a:srgbClr val="FF0000"/>
                </a:solidFill>
                <a:latin typeface="Arial"/>
                <a:ea typeface="DejaVu Sans"/>
              </a:rPr>
              <a:t>Spam-Mails </a:t>
            </a:r>
            <a:r>
              <a:rPr lang="en-GB" sz="1600" b="0" i="1" strike="noStrike" spc="-1" dirty="0" err="1">
                <a:solidFill>
                  <a:srgbClr val="FF0000"/>
                </a:solidFill>
                <a:latin typeface="Arial"/>
                <a:ea typeface="DejaVu Sans"/>
              </a:rPr>
              <a:t>sollten</a:t>
            </a:r>
            <a:r>
              <a:rPr lang="en-GB" sz="1600" b="0" i="1" strike="noStrike" spc="-1" dirty="0">
                <a:solidFill>
                  <a:srgbClr val="FF0000"/>
                </a:solidFill>
                <a:latin typeface="Arial"/>
                <a:ea typeface="DejaVu Sans"/>
              </a:rPr>
              <a:t> </a:t>
            </a:r>
            <a:r>
              <a:rPr lang="en-GB" sz="1600" b="0" i="1" strike="noStrike" spc="-1" dirty="0" err="1">
                <a:solidFill>
                  <a:srgbClr val="FF0000"/>
                </a:solidFill>
                <a:latin typeface="Arial"/>
                <a:ea typeface="DejaVu Sans"/>
              </a:rPr>
              <a:t>sie</a:t>
            </a:r>
            <a:r>
              <a:rPr lang="en-GB" sz="1600" b="0" i="1" strike="noStrike" spc="-1" dirty="0">
                <a:solidFill>
                  <a:srgbClr val="FF0000"/>
                </a:solidFill>
                <a:latin typeface="Arial"/>
                <a:ea typeface="DejaVu Sans"/>
              </a:rPr>
              <a:t> </a:t>
            </a:r>
            <a:r>
              <a:rPr lang="en-GB" sz="1600" b="0" i="1" strike="noStrike" spc="-1" dirty="0" err="1">
                <a:solidFill>
                  <a:srgbClr val="FF0000"/>
                </a:solidFill>
                <a:latin typeface="Arial"/>
                <a:ea typeface="DejaVu Sans"/>
              </a:rPr>
              <a:t>umgehend</a:t>
            </a:r>
            <a:r>
              <a:rPr lang="en-GB" sz="1600" b="0" i="1" strike="noStrike" spc="-1" dirty="0">
                <a:solidFill>
                  <a:srgbClr val="FF0000"/>
                </a:solidFill>
                <a:latin typeface="Arial"/>
                <a:ea typeface="DejaVu Sans"/>
              </a:rPr>
              <a:t>, und am </a:t>
            </a:r>
            <a:r>
              <a:rPr lang="en-GB" sz="1600" b="0" i="1" strike="noStrike" spc="-1" dirty="0" err="1">
                <a:solidFill>
                  <a:srgbClr val="FF0000"/>
                </a:solidFill>
                <a:latin typeface="Arial"/>
                <a:ea typeface="DejaVu Sans"/>
              </a:rPr>
              <a:t>besten</a:t>
            </a:r>
            <a:r>
              <a:rPr lang="en-GB" sz="1600" b="0" i="1" strike="noStrike" spc="-1" dirty="0">
                <a:solidFill>
                  <a:srgbClr val="FF0000"/>
                </a:solidFill>
                <a:latin typeface="Arial"/>
                <a:ea typeface="DejaVu Sans"/>
              </a:rPr>
              <a:t> </a:t>
            </a:r>
            <a:r>
              <a:rPr lang="en-GB" sz="1600" b="0" i="1" strike="noStrike" spc="-1" dirty="0" err="1">
                <a:solidFill>
                  <a:srgbClr val="FF0000"/>
                </a:solidFill>
                <a:latin typeface="Arial"/>
                <a:ea typeface="DejaVu Sans"/>
              </a:rPr>
              <a:t>ohne</a:t>
            </a:r>
            <a:r>
              <a:rPr lang="en-GB" sz="1600" b="0" i="1" strike="noStrike" spc="-1" dirty="0">
                <a:solidFill>
                  <a:srgbClr val="FF0000"/>
                </a:solidFill>
                <a:latin typeface="Arial"/>
                <a:ea typeface="DejaVu Sans"/>
              </a:rPr>
              <a:t> </a:t>
            </a:r>
            <a:r>
              <a:rPr lang="en-GB" sz="1600" b="0" i="1" strike="noStrike" spc="-1" dirty="0" err="1">
                <a:solidFill>
                  <a:srgbClr val="FF0000"/>
                </a:solidFill>
                <a:latin typeface="Arial"/>
                <a:ea typeface="DejaVu Sans"/>
              </a:rPr>
              <a:t>sie</a:t>
            </a:r>
            <a:r>
              <a:rPr lang="en-GB" sz="1600" b="0" i="1" strike="noStrike" spc="-1" dirty="0">
                <a:solidFill>
                  <a:srgbClr val="FF0000"/>
                </a:solidFill>
                <a:latin typeface="Arial"/>
                <a:ea typeface="DejaVu Sans"/>
              </a:rPr>
              <a:t> </a:t>
            </a:r>
            <a:r>
              <a:rPr lang="en-GB" sz="1600" b="0" i="1" strike="noStrike" spc="-1" dirty="0" err="1">
                <a:solidFill>
                  <a:srgbClr val="FF0000"/>
                </a:solidFill>
                <a:latin typeface="Arial"/>
                <a:ea typeface="DejaVu Sans"/>
              </a:rPr>
              <a:t>überhaupt</a:t>
            </a:r>
            <a:r>
              <a:rPr lang="en-GB" sz="1600" b="0" i="1" strike="noStrike" spc="-1" dirty="0">
                <a:solidFill>
                  <a:srgbClr val="FF0000"/>
                </a:solidFill>
                <a:latin typeface="Arial"/>
                <a:ea typeface="DejaVu Sans"/>
              </a:rPr>
              <a:t> </a:t>
            </a:r>
            <a:r>
              <a:rPr lang="en-GB" sz="1600" b="0" i="1" strike="noStrike" spc="-1" dirty="0" err="1">
                <a:solidFill>
                  <a:srgbClr val="FF0000"/>
                </a:solidFill>
                <a:latin typeface="Arial"/>
                <a:ea typeface="DejaVu Sans"/>
              </a:rPr>
              <a:t>zu</a:t>
            </a:r>
            <a:r>
              <a:rPr lang="en-GB" sz="1600" b="0" i="1" strike="noStrike" spc="-1" dirty="0">
                <a:solidFill>
                  <a:srgbClr val="FF0000"/>
                </a:solidFill>
                <a:latin typeface="Arial"/>
                <a:ea typeface="DejaVu Sans"/>
              </a:rPr>
              <a:t> </a:t>
            </a:r>
            <a:r>
              <a:rPr lang="en-GB" sz="1600" b="0" i="1" strike="noStrike" spc="-1" dirty="0" err="1">
                <a:solidFill>
                  <a:srgbClr val="FF0000"/>
                </a:solidFill>
                <a:latin typeface="Arial"/>
                <a:ea typeface="DejaVu Sans"/>
              </a:rPr>
              <a:t>öffnen</a:t>
            </a:r>
            <a:r>
              <a:rPr lang="en-GB" sz="1600" b="0" i="1" strike="noStrike" spc="-1" dirty="0">
                <a:solidFill>
                  <a:srgbClr val="FF0000"/>
                </a:solidFill>
                <a:latin typeface="Arial"/>
                <a:ea typeface="DejaVu Sans"/>
              </a:rPr>
              <a:t>, </a:t>
            </a:r>
            <a:r>
              <a:rPr lang="en-GB" sz="1600" b="0" i="1" strike="noStrike" spc="-1" dirty="0" err="1">
                <a:solidFill>
                  <a:srgbClr val="FF0000"/>
                </a:solidFill>
                <a:latin typeface="Arial"/>
                <a:ea typeface="DejaVu Sans"/>
              </a:rPr>
              <a:t>löschen</a:t>
            </a:r>
            <a:r>
              <a:rPr lang="en-GB" sz="1600" b="0" strike="noStrike" spc="-1" dirty="0">
                <a:solidFill>
                  <a:srgbClr val="FF0000"/>
                </a:solidFill>
                <a:latin typeface="Arial"/>
                <a:ea typeface="DejaVu Sans"/>
              </a:rPr>
              <a:t> </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oder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Ihrem</a:t>
            </a:r>
            <a:r>
              <a:rPr lang="en-GB" sz="1600" b="0" strike="noStrike" spc="-1" dirty="0">
                <a:solidFill>
                  <a:srgbClr val="000000"/>
                </a:solidFill>
                <a:latin typeface="Arial"/>
                <a:ea typeface="DejaVu Sans"/>
              </a:rPr>
              <a:t> Provider </a:t>
            </a:r>
            <a:r>
              <a:rPr lang="en-GB" sz="1600" b="0" strike="noStrike" spc="-1" dirty="0" err="1">
                <a:solidFill>
                  <a:srgbClr val="000000"/>
                </a:solidFill>
                <a:latin typeface="Arial"/>
                <a:ea typeface="DejaVu Sans"/>
              </a:rPr>
              <a:t>über</a:t>
            </a:r>
            <a:r>
              <a:rPr lang="en-GB" sz="1600" b="0" strike="noStrike" spc="-1" dirty="0">
                <a:solidFill>
                  <a:srgbClr val="000000"/>
                </a:solidFill>
                <a:latin typeface="Arial"/>
                <a:ea typeface="DejaVu Sans"/>
              </a:rPr>
              <a:t> den </a:t>
            </a:r>
            <a:r>
              <a:rPr lang="en-GB" sz="1600" b="0" strike="noStrike" spc="-1" dirty="0" err="1">
                <a:solidFill>
                  <a:srgbClr val="000000"/>
                </a:solidFill>
                <a:latin typeface="Arial"/>
                <a:ea typeface="DejaVu Sans"/>
              </a:rPr>
              <a:t>dafür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bereit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gestellten</a:t>
            </a:r>
            <a:r>
              <a:rPr lang="en-GB" sz="1600" b="0" strike="noStrike" spc="-1" dirty="0">
                <a:solidFill>
                  <a:srgbClr val="000000"/>
                </a:solidFill>
                <a:latin typeface="Arial"/>
                <a:ea typeface="DejaVu Sans"/>
              </a:rPr>
              <a:t> Knopf/</a:t>
            </a:r>
            <a:r>
              <a:rPr lang="en-GB" sz="1600" b="0" strike="noStrike" spc="-1" dirty="0" err="1">
                <a:solidFill>
                  <a:srgbClr val="000000"/>
                </a:solidFill>
                <a:latin typeface="Arial"/>
                <a:ea typeface="DejaVu Sans"/>
              </a:rPr>
              <a:t>Ordner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als</a:t>
            </a:r>
            <a:r>
              <a:rPr lang="en-GB" sz="1600" b="0" strike="noStrike" spc="-1" dirty="0">
                <a:solidFill>
                  <a:srgbClr val="000000"/>
                </a:solidFill>
                <a:latin typeface="Arial"/>
                <a:ea typeface="DejaVu Sans"/>
              </a:rPr>
              <a:t> Spam </a:t>
            </a:r>
            <a:r>
              <a:rPr lang="en-GB" sz="1600" b="0" strike="noStrike" spc="-1" dirty="0" err="1">
                <a:solidFill>
                  <a:srgbClr val="000000"/>
                </a:solidFill>
                <a:latin typeface="Arial"/>
                <a:ea typeface="DejaVu Sans"/>
              </a:rPr>
              <a:t>melden</a:t>
            </a:r>
            <a:r>
              <a:rPr lang="en-GB" sz="1600" b="0" strike="noStrike" spc="-1" dirty="0">
                <a:solidFill>
                  <a:srgbClr val="000000"/>
                </a:solidFill>
                <a:latin typeface="Arial"/>
                <a:ea typeface="DejaVu Sans"/>
              </a:rPr>
              <a:t>.</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err="1">
                <a:solidFill>
                  <a:srgbClr val="000000"/>
                </a:solidFill>
                <a:latin typeface="Arial"/>
                <a:ea typeface="DejaVu Sans"/>
              </a:rPr>
              <a:t>Natürlich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werden</a:t>
            </a:r>
            <a:r>
              <a:rPr lang="en-GB" sz="1600" b="0" strike="noStrike" spc="-1" dirty="0">
                <a:solidFill>
                  <a:srgbClr val="000000"/>
                </a:solidFill>
                <a:latin typeface="Arial"/>
                <a:ea typeface="DejaVu Sans"/>
              </a:rPr>
              <a:t> Sie </a:t>
            </a:r>
            <a:r>
              <a:rPr lang="en-GB" sz="1600" b="0" i="1" strike="noStrike" spc="-1" dirty="0" err="1">
                <a:solidFill>
                  <a:srgbClr val="000000"/>
                </a:solidFill>
                <a:latin typeface="Arial"/>
                <a:ea typeface="DejaVu Sans"/>
              </a:rPr>
              <a:t>nicht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aus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dem</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Verteiler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gelöscht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werden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wenn</a:t>
            </a:r>
            <a:r>
              <a:rPr lang="en-GB" sz="1600" b="0" strike="noStrike" spc="-1" dirty="0">
                <a:solidFill>
                  <a:srgbClr val="000000"/>
                </a:solidFill>
                <a:latin typeface="Arial"/>
                <a:ea typeface="DejaVu Sans"/>
              </a:rPr>
              <a:t> Sie den Link </a:t>
            </a:r>
            <a:r>
              <a:rPr lang="en-GB" sz="1600" b="0" strike="noStrike" spc="-1" dirty="0" err="1">
                <a:solidFill>
                  <a:srgbClr val="000000"/>
                </a:solidFill>
                <a:latin typeface="Arial"/>
                <a:ea typeface="DejaVu Sans"/>
              </a:rPr>
              <a:t>zum</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Löschen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aus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dem</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Verteiler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anklicken</a:t>
            </a:r>
            <a:r>
              <a:rPr lang="en-GB" sz="1600" b="0"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a:solidFill>
                  <a:srgbClr val="000000"/>
                </a:solidFill>
                <a:latin typeface="Arial"/>
                <a:ea typeface="DejaVu Sans"/>
              </a:rPr>
              <a:t>Ganz </a:t>
            </a:r>
            <a:r>
              <a:rPr lang="en-GB" sz="1600" b="0" strike="noStrike" spc="-1" dirty="0" err="1">
                <a:solidFill>
                  <a:srgbClr val="000000"/>
                </a:solidFill>
                <a:latin typeface="Arial"/>
                <a:ea typeface="DejaVu Sans"/>
              </a:rPr>
              <a:t>im</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Gegenteil</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durch</a:t>
            </a:r>
            <a:r>
              <a:rPr lang="en-GB" sz="1600" b="0" strike="noStrike" spc="-1" dirty="0">
                <a:solidFill>
                  <a:srgbClr val="000000"/>
                </a:solidFill>
                <a:latin typeface="Arial"/>
                <a:ea typeface="DejaVu Sans"/>
              </a:rPr>
              <a:t> den Klick </a:t>
            </a:r>
            <a:r>
              <a:rPr lang="en-GB" sz="1600" b="0" strike="noStrike" spc="-1" dirty="0" err="1">
                <a:solidFill>
                  <a:srgbClr val="000000"/>
                </a:solidFill>
                <a:latin typeface="Arial"/>
                <a:ea typeface="DejaVu Sans"/>
              </a:rPr>
              <a:t>weiß</a:t>
            </a:r>
            <a:r>
              <a:rPr lang="en-GB" sz="1600" b="0" strike="noStrike" spc="-1" dirty="0">
                <a:solidFill>
                  <a:srgbClr val="000000"/>
                </a:solidFill>
                <a:latin typeface="Arial"/>
                <a:ea typeface="DejaVu Sans"/>
              </a:rPr>
              <a:t> der Spammer, </a:t>
            </a:r>
            <a:r>
              <a:rPr dirty="0"/>
              <a:t/>
            </a:r>
            <a:br>
              <a:rPr dirty="0"/>
            </a:br>
            <a:r>
              <a:rPr lang="en-GB" sz="1600" b="0" strike="noStrike" spc="-1" dirty="0" err="1">
                <a:solidFill>
                  <a:srgbClr val="000000"/>
                </a:solidFill>
                <a:latin typeface="Arial"/>
                <a:ea typeface="DejaVu Sans"/>
              </a:rPr>
              <a:t>dass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diese</a:t>
            </a:r>
            <a:r>
              <a:rPr lang="en-GB" sz="1600" b="0" strike="noStrike" spc="-1" dirty="0">
                <a:solidFill>
                  <a:srgbClr val="000000"/>
                </a:solidFill>
                <a:latin typeface="Arial"/>
                <a:ea typeface="DejaVu Sans"/>
              </a:rPr>
              <a:t> E-Mail </a:t>
            </a:r>
            <a:r>
              <a:rPr lang="en-GB" sz="1600" b="0" strike="noStrike" spc="-1" dirty="0" err="1">
                <a:solidFill>
                  <a:srgbClr val="000000"/>
                </a:solidFill>
                <a:latin typeface="Arial"/>
                <a:ea typeface="DejaVu Sans"/>
              </a:rPr>
              <a:t>Adresse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gültig</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ist</a:t>
            </a:r>
            <a:r>
              <a:rPr lang="en-GB" sz="1600" b="0" strike="noStrike" spc="-1" dirty="0">
                <a:solidFill>
                  <a:srgbClr val="000000"/>
                </a:solidFill>
                <a:latin typeface="Arial"/>
                <a:ea typeface="DejaVu Sans"/>
              </a:rPr>
              <a:t> und </a:t>
            </a:r>
            <a:r>
              <a:rPr dirty="0"/>
              <a:t/>
            </a:r>
            <a:br>
              <a:rPr dirty="0"/>
            </a:br>
            <a:r>
              <a:rPr lang="en-GB" sz="1600" b="0" strike="noStrike" spc="-1" dirty="0">
                <a:solidFill>
                  <a:srgbClr val="000000"/>
                </a:solidFill>
                <a:latin typeface="Arial"/>
                <a:ea typeface="DejaVu Sans"/>
              </a:rPr>
              <a:t>das </a:t>
            </a:r>
            <a:r>
              <a:rPr lang="en-GB" sz="1600" b="0" strike="noStrike" spc="-1" dirty="0" err="1" smtClean="0">
                <a:solidFill>
                  <a:srgbClr val="000000"/>
                </a:solidFill>
                <a:latin typeface="Arial"/>
                <a:ea typeface="DejaVu Sans"/>
              </a:rPr>
              <a:t>macht</a:t>
            </a:r>
            <a:r>
              <a:rPr lang="en-GB" sz="1600" b="0" strike="noStrike" spc="-1" dirty="0" smtClean="0">
                <a:solidFill>
                  <a:srgbClr val="000000"/>
                </a:solidFill>
                <a:latin typeface="Arial"/>
                <a:ea typeface="DejaVu Sans"/>
              </a:rPr>
              <a:t> </a:t>
            </a:r>
            <a:r>
              <a:rPr lang="en-GB" sz="1600" b="0" strike="noStrike" spc="-1" dirty="0" err="1" smtClean="0">
                <a:solidFill>
                  <a:srgbClr val="000000"/>
                </a:solidFill>
                <a:latin typeface="Arial"/>
                <a:ea typeface="DejaVu Sans"/>
              </a:rPr>
              <a:t>Ihre</a:t>
            </a:r>
            <a:r>
              <a:rPr lang="en-GB" sz="1600" b="0" strike="noStrike" spc="-1" dirty="0" smtClean="0">
                <a:solidFill>
                  <a:srgbClr val="000000"/>
                </a:solidFill>
                <a:latin typeface="Arial"/>
                <a:ea typeface="DejaVu Sans"/>
              </a:rPr>
              <a:t> </a:t>
            </a:r>
            <a:r>
              <a:rPr lang="en-GB" sz="1600" b="0" strike="noStrike" spc="-1" dirty="0" err="1" smtClean="0">
                <a:solidFill>
                  <a:srgbClr val="000000"/>
                </a:solidFill>
                <a:latin typeface="Arial"/>
                <a:ea typeface="DejaVu Sans"/>
              </a:rPr>
              <a:t>Adresse</a:t>
            </a:r>
            <a:r>
              <a:rPr lang="en-GB" sz="1600" b="0" strike="noStrike" spc="-1" dirty="0" smtClean="0">
                <a:solidFill>
                  <a:srgbClr val="000000"/>
                </a:solidFill>
                <a:latin typeface="Arial"/>
                <a:ea typeface="DejaVu Sans"/>
              </a:rPr>
              <a:t> </a:t>
            </a:r>
            <a:r>
              <a:rPr lang="en-GB" sz="1600" b="0" strike="noStrike" spc="-1" dirty="0" err="1" smtClean="0">
                <a:solidFill>
                  <a:srgbClr val="000000"/>
                </a:solidFill>
                <a:latin typeface="Arial"/>
                <a:ea typeface="DejaVu Sans"/>
              </a:rPr>
              <a:t>erst</a:t>
            </a:r>
            <a:r>
              <a:rPr lang="en-GB" sz="1600" b="0" strike="noStrike" spc="-1" dirty="0" smtClean="0">
                <a:solidFill>
                  <a:srgbClr val="000000"/>
                </a:solidFill>
                <a:latin typeface="Arial"/>
                <a:ea typeface="DejaVu Sans"/>
              </a:rPr>
              <a:t> </a:t>
            </a:r>
            <a:r>
              <a:rPr lang="en-GB" sz="1600" b="0" strike="noStrike" spc="-1" dirty="0" err="1" smtClean="0">
                <a:solidFill>
                  <a:srgbClr val="000000"/>
                </a:solidFill>
                <a:latin typeface="Arial"/>
                <a:ea typeface="DejaVu Sans"/>
              </a:rPr>
              <a:t>wertvoll</a:t>
            </a:r>
            <a:r>
              <a:rPr lang="en-GB" sz="1600" b="0" strike="noStrike" spc="-1" dirty="0" smtClean="0">
                <a:solidFill>
                  <a:srgbClr val="000000"/>
                </a:solidFill>
                <a:latin typeface="Arial"/>
                <a:ea typeface="DejaVu Sans"/>
              </a:rPr>
              <a:t>.</a:t>
            </a:r>
            <a:endParaRPr lang="de-DE" sz="1600" b="0" strike="noStrike" spc="-1" dirty="0">
              <a:latin typeface="Arial"/>
            </a:endParaRPr>
          </a:p>
        </p:txBody>
      </p:sp>
      <p:pic>
        <p:nvPicPr>
          <p:cNvPr id="6" name="Picture 2" descr="Brett, Unterstützung, Kontaktiere Uns, Kommunikation"/>
          <p:cNvPicPr/>
          <p:nvPr/>
        </p:nvPicPr>
        <p:blipFill>
          <a:blip r:embed="rId2"/>
          <a:stretch/>
        </p:blipFill>
        <p:spPr bwMode="auto">
          <a:xfrm>
            <a:off x="5742000" y="3282120"/>
            <a:ext cx="2743920" cy="2743920"/>
          </a:xfrm>
          <a:prstGeom prst="rect">
            <a:avLst/>
          </a:prstGeom>
          <a:ln>
            <a:noFill/>
          </a:ln>
        </p:spPr>
      </p:pic>
      <p:sp>
        <p:nvSpPr>
          <p:cNvPr id="7" name="CustomShape 3"/>
          <p:cNvSpPr/>
          <p:nvPr/>
        </p:nvSpPr>
        <p:spPr bwMode="auto">
          <a:xfrm>
            <a:off x="1586880" y="5184360"/>
            <a:ext cx="4142519" cy="36396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900" b="0" u="sng" strike="noStrike" spc="-1">
                <a:solidFill>
                  <a:srgbClr val="BE1E3C"/>
                </a:solidFill>
                <a:latin typeface="Arial"/>
                <a:ea typeface="DejaVu Sans"/>
                <a:hlinkClick r:id="rId3"/>
              </a:rPr>
              <a:t>https://pixabay.com/de/brett-unterst%C3%BCtzung-kontaktiere-uns-2897044//</a:t>
            </a:r>
            <a:endParaRPr lang="de-DE" sz="900" b="0" strike="noStrike" spc="-1">
              <a:latin typeface="Arial"/>
            </a:endParaRPr>
          </a:p>
          <a:p>
            <a:pPr>
              <a:lnSpc>
                <a:spcPct val="100000"/>
              </a:lnSpc>
              <a:defRPr/>
            </a:pPr>
            <a:r>
              <a:rPr lang="en-GB" sz="900" b="0" strike="noStrike" spc="-1">
                <a:solidFill>
                  <a:srgbClr val="000000"/>
                </a:solidFill>
                <a:latin typeface="Arial"/>
                <a:ea typeface="DejaVu Sans"/>
              </a:rPr>
              <a:t>CC0 Lizenz</a:t>
            </a:r>
            <a:endParaRPr lang="de-DE" sz="900" b="0" strike="noStrike" spc="-1">
              <a:latin typeface="Arial"/>
            </a:endParaRPr>
          </a:p>
        </p:txBody>
      </p:sp>
      <p:pic>
        <p:nvPicPr>
          <p:cNvPr id="8" name="Grafik 232"/>
          <p:cNvPicPr/>
          <p:nvPr/>
        </p:nvPicPr>
        <p:blipFill>
          <a:blip r:embed="rId4"/>
          <a:stretch/>
        </p:blipFill>
        <p:spPr bwMode="auto">
          <a:xfrm>
            <a:off x="2952000" y="882360"/>
            <a:ext cx="730080" cy="772560"/>
          </a:xfrm>
          <a:prstGeom prst="rect">
            <a:avLst/>
          </a:prstGeom>
          <a:ln>
            <a:noFill/>
          </a:ln>
        </p:spPr>
      </p:pic>
      <p:pic>
        <p:nvPicPr>
          <p:cNvPr id="9" name="Grafik 233"/>
          <p:cNvPicPr/>
          <p:nvPr/>
        </p:nvPicPr>
        <p:blipFill>
          <a:blip r:embed="rId5"/>
          <a:stretch/>
        </p:blipFill>
        <p:spPr bwMode="auto">
          <a:xfrm>
            <a:off x="403560" y="4293096"/>
            <a:ext cx="863280" cy="1466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11240"/>
            <a:ext cx="8374320" cy="70668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000000"/>
                </a:solidFill>
                <a:latin typeface="Arial"/>
                <a:ea typeface="DejaVu Sans"/>
              </a:rPr>
              <a:t>Irrtum 3: die Absenderangabe einer Mail ist zuverlässig!</a:t>
            </a:r>
            <a:endParaRPr lang="de-DE" sz="2200" b="0" strike="noStrike" spc="-1">
              <a:latin typeface="Arial"/>
            </a:endParaRPr>
          </a:p>
        </p:txBody>
      </p:sp>
      <p:sp>
        <p:nvSpPr>
          <p:cNvPr id="5" name="CustomShape 2"/>
          <p:cNvSpPr/>
          <p:nvPr/>
        </p:nvSpPr>
        <p:spPr bwMode="auto">
          <a:xfrm>
            <a:off x="431640" y="1042920"/>
            <a:ext cx="8374320" cy="477072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nSpc>
                <a:spcPct val="100000"/>
              </a:lnSpc>
              <a:spcBef>
                <a:spcPts val="320"/>
              </a:spcBef>
              <a:defRPr/>
            </a:pPr>
            <a:r>
              <a:rPr lang="en-GB" sz="1600" b="0" strike="noStrike" spc="-1" dirty="0">
                <a:solidFill>
                  <a:srgbClr val="000000"/>
                </a:solidFill>
                <a:latin typeface="Arial"/>
                <a:ea typeface="DejaVu Sans"/>
              </a:rPr>
              <a:t>Nein! </a:t>
            </a:r>
            <a:r>
              <a:rPr lang="en-GB" sz="1600" b="0" strike="noStrike" spc="-1" dirty="0" err="1">
                <a:solidFill>
                  <a:srgbClr val="000000"/>
                </a:solidFill>
                <a:latin typeface="Arial"/>
                <a:ea typeface="DejaVu Sans"/>
              </a:rPr>
              <a:t>Sowohl</a:t>
            </a:r>
            <a:r>
              <a:rPr lang="en-GB" sz="1600" b="0" strike="noStrike" spc="-1" dirty="0">
                <a:solidFill>
                  <a:srgbClr val="000000"/>
                </a:solidFill>
                <a:latin typeface="Arial"/>
                <a:ea typeface="DejaVu Sans"/>
              </a:rPr>
              <a:t> der </a:t>
            </a:r>
            <a:r>
              <a:rPr lang="en-GB" sz="1600" b="0" i="1" strike="noStrike" spc="-1" dirty="0" err="1">
                <a:solidFill>
                  <a:srgbClr val="000000"/>
                </a:solidFill>
                <a:latin typeface="Arial"/>
                <a:ea typeface="DejaVu Sans"/>
              </a:rPr>
              <a:t>angezeigte</a:t>
            </a:r>
            <a:r>
              <a:rPr lang="en-GB" sz="1600" b="0" i="1"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Absendername</a:t>
            </a:r>
            <a:r>
              <a:rPr lang="en-GB" sz="1600" b="0" i="1"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als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auch</a:t>
            </a:r>
            <a:r>
              <a:rPr lang="en-GB" sz="1600" b="0" strike="noStrike" spc="-1" dirty="0">
                <a:solidFill>
                  <a:srgbClr val="000000"/>
                </a:solidFill>
                <a:latin typeface="Arial"/>
                <a:ea typeface="DejaVu Sans"/>
              </a:rPr>
              <a:t> die </a:t>
            </a:r>
            <a:r>
              <a:rPr lang="en-GB" sz="1600" b="0" i="1" strike="noStrike" spc="-1" dirty="0" err="1">
                <a:solidFill>
                  <a:srgbClr val="000000"/>
                </a:solidFill>
                <a:latin typeface="Arial"/>
                <a:ea typeface="DejaVu Sans"/>
              </a:rPr>
              <a:t>angebliche</a:t>
            </a:r>
            <a:r>
              <a:rPr lang="en-GB" sz="1600" b="0" i="1"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Absenderadresse</a:t>
            </a:r>
            <a:r>
              <a:rPr lang="en-GB" sz="1600" b="0" i="1"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lassen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sich</a:t>
            </a:r>
            <a:r>
              <a:rPr lang="en-GB" sz="1600" b="0" strike="noStrike" spc="-1" dirty="0">
                <a:solidFill>
                  <a:srgbClr val="000000"/>
                </a:solidFill>
                <a:latin typeface="Arial"/>
                <a:ea typeface="DejaVu Sans"/>
              </a:rPr>
              <a:t> </a:t>
            </a:r>
            <a:r>
              <a:rPr lang="en-GB" sz="1600" b="0" strike="noStrike" spc="-1" dirty="0" err="1">
                <a:solidFill>
                  <a:srgbClr val="FF0000"/>
                </a:solidFill>
                <a:latin typeface="Arial"/>
                <a:ea typeface="DejaVu Sans"/>
              </a:rPr>
              <a:t>sehr</a:t>
            </a:r>
            <a:r>
              <a:rPr lang="en-GB" sz="1600" b="0" strike="noStrike" spc="-1" dirty="0">
                <a:solidFill>
                  <a:srgbClr val="FF0000"/>
                </a:solidFill>
                <a:latin typeface="Arial"/>
                <a:ea typeface="DejaVu Sans"/>
              </a:rPr>
              <a:t> </a:t>
            </a:r>
            <a:r>
              <a:rPr lang="en-GB" sz="1600" b="0" strike="noStrike" spc="-1" dirty="0" err="1">
                <a:solidFill>
                  <a:srgbClr val="FF0000"/>
                </a:solidFill>
                <a:latin typeface="Arial"/>
                <a:ea typeface="DejaVu Sans"/>
              </a:rPr>
              <a:t>leicht</a:t>
            </a:r>
            <a:r>
              <a:rPr lang="en-GB" sz="1600" b="0" strike="noStrike" spc="-1" dirty="0">
                <a:solidFill>
                  <a:srgbClr val="FF0000"/>
                </a:solidFill>
                <a:latin typeface="Arial"/>
                <a:ea typeface="DejaVu Sans"/>
              </a:rPr>
              <a:t> </a:t>
            </a:r>
            <a:r>
              <a:rPr lang="en-GB" sz="1600" b="0" strike="noStrike" spc="-1" dirty="0" err="1">
                <a:solidFill>
                  <a:srgbClr val="FF0000"/>
                </a:solidFill>
                <a:latin typeface="Arial"/>
                <a:ea typeface="DejaVu Sans"/>
              </a:rPr>
              <a:t>fälschen</a:t>
            </a:r>
            <a:r>
              <a:rPr lang="en-GB" sz="1600" b="0"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a:solidFill>
                  <a:srgbClr val="000000"/>
                </a:solidFill>
                <a:latin typeface="Arial"/>
                <a:ea typeface="DejaVu Sans"/>
              </a:rPr>
              <a:t>Spammer und Phisher </a:t>
            </a:r>
            <a:r>
              <a:rPr lang="en-GB" sz="1600" b="0" strike="noStrike" spc="-1" dirty="0" err="1">
                <a:solidFill>
                  <a:srgbClr val="000000"/>
                </a:solidFill>
                <a:latin typeface="Arial"/>
                <a:ea typeface="DejaVu Sans"/>
              </a:rPr>
              <a:t>tun</a:t>
            </a:r>
            <a:r>
              <a:rPr lang="en-GB" sz="1600" b="0" strike="noStrike" spc="-1" dirty="0">
                <a:solidFill>
                  <a:srgbClr val="000000"/>
                </a:solidFill>
                <a:latin typeface="Arial"/>
                <a:ea typeface="DejaVu Sans"/>
              </a:rPr>
              <a:t> das </a:t>
            </a:r>
            <a:r>
              <a:rPr lang="en-GB" sz="1600" b="0" strike="noStrike" spc="-1" dirty="0" err="1">
                <a:solidFill>
                  <a:srgbClr val="000000"/>
                </a:solidFill>
                <a:latin typeface="Arial"/>
                <a:ea typeface="DejaVu Sans"/>
              </a:rPr>
              <a:t>auch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wirklich</a:t>
            </a:r>
            <a:r>
              <a:rPr lang="en-GB" sz="1600" b="0" strike="noStrike" spc="-1" dirty="0">
                <a:solidFill>
                  <a:srgbClr val="000000"/>
                </a:solidFill>
                <a:latin typeface="Arial"/>
                <a:ea typeface="DejaVu Sans"/>
              </a:rPr>
              <a:t>!</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err="1">
                <a:solidFill>
                  <a:srgbClr val="000000"/>
                </a:solidFill>
                <a:latin typeface="Arial"/>
                <a:ea typeface="DejaVu Sans"/>
              </a:rPr>
              <a:t>Fahren</a:t>
            </a:r>
            <a:r>
              <a:rPr lang="en-GB" sz="1600" b="0" strike="noStrike" spc="-1" dirty="0">
                <a:solidFill>
                  <a:srgbClr val="000000"/>
                </a:solidFill>
                <a:latin typeface="Arial"/>
                <a:ea typeface="DejaVu Sans"/>
              </a:rPr>
              <a:t> Sie </a:t>
            </a:r>
            <a:r>
              <a:rPr lang="en-GB" sz="1600" b="0" strike="noStrike" spc="-1" dirty="0" err="1">
                <a:solidFill>
                  <a:srgbClr val="000000"/>
                </a:solidFill>
                <a:latin typeface="Arial"/>
                <a:ea typeface="DejaVu Sans"/>
              </a:rPr>
              <a:t>mit</a:t>
            </a:r>
            <a:r>
              <a:rPr lang="en-GB" sz="1600" b="0" strike="noStrike" spc="-1" dirty="0">
                <a:solidFill>
                  <a:srgbClr val="000000"/>
                </a:solidFill>
                <a:latin typeface="Arial"/>
                <a:ea typeface="DejaVu Sans"/>
              </a:rPr>
              <a:t> der </a:t>
            </a:r>
            <a:r>
              <a:rPr lang="en-GB" sz="1600" b="0" strike="noStrike" spc="-1" dirty="0" err="1">
                <a:solidFill>
                  <a:srgbClr val="000000"/>
                </a:solidFill>
                <a:latin typeface="Arial"/>
                <a:ea typeface="DejaVu Sans"/>
              </a:rPr>
              <a:t>Maus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über</a:t>
            </a:r>
            <a:r>
              <a:rPr lang="en-GB" sz="1600" b="0" strike="noStrike" spc="-1" dirty="0">
                <a:solidFill>
                  <a:srgbClr val="000000"/>
                </a:solidFill>
                <a:latin typeface="Arial"/>
                <a:ea typeface="DejaVu Sans"/>
              </a:rPr>
              <a:t> den </a:t>
            </a:r>
            <a:r>
              <a:rPr lang="en-GB" sz="1600" b="0" strike="noStrike" spc="-1" dirty="0" err="1">
                <a:solidFill>
                  <a:srgbClr val="000000"/>
                </a:solidFill>
                <a:latin typeface="Arial"/>
                <a:ea typeface="DejaVu Sans"/>
              </a:rPr>
              <a:t>angezeigten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Absendernamen</a:t>
            </a:r>
            <a:r>
              <a:rPr lang="en-GB" sz="1600" b="0" strike="noStrike" spc="-1" dirty="0">
                <a:solidFill>
                  <a:srgbClr val="000000"/>
                </a:solidFill>
                <a:latin typeface="Arial"/>
                <a:ea typeface="DejaVu Sans"/>
              </a:rPr>
              <a:t> – </a:t>
            </a:r>
            <a:r>
              <a:rPr lang="en-GB" sz="1600" b="0" strike="noStrike" spc="-1" dirty="0" err="1">
                <a:solidFill>
                  <a:srgbClr val="000000"/>
                </a:solidFill>
                <a:latin typeface="Arial"/>
                <a:ea typeface="DejaVu Sans"/>
              </a:rPr>
              <a:t>Ihr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Mailprogramm</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sollte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Ihnen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dann</a:t>
            </a:r>
            <a:r>
              <a:rPr lang="en-GB" sz="1600" b="0" strike="noStrike" spc="-1" dirty="0">
                <a:solidFill>
                  <a:srgbClr val="000000"/>
                </a:solidFill>
                <a:latin typeface="Arial"/>
                <a:ea typeface="DejaVu Sans"/>
              </a:rPr>
              <a:t> die </a:t>
            </a:r>
            <a:r>
              <a:rPr lang="en-GB" sz="1600" b="1" strike="noStrike" spc="-1" dirty="0" err="1">
                <a:solidFill>
                  <a:srgbClr val="000000"/>
                </a:solidFill>
                <a:latin typeface="Arial"/>
                <a:ea typeface="DejaVu Sans"/>
              </a:rPr>
              <a:t>technische</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Absenderadresse</a:t>
            </a:r>
            <a:r>
              <a:rPr lang="en-GB" sz="1600" b="1"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anzeigen</a:t>
            </a:r>
            <a:r>
              <a:rPr lang="en-GB" sz="1600" b="0"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r>
              <a:rPr lang="en-GB" sz="1600" b="0" i="1" strike="noStrike" spc="-1" dirty="0">
                <a:solidFill>
                  <a:srgbClr val="000000"/>
                </a:solidFill>
                <a:latin typeface="Arial"/>
                <a:ea typeface="DejaVu Sans"/>
              </a:rPr>
              <a:t>Wenn </a:t>
            </a:r>
            <a:r>
              <a:rPr lang="en-GB" sz="1600" b="0" i="1" strike="noStrike" spc="-1" dirty="0" err="1">
                <a:solidFill>
                  <a:srgbClr val="000000"/>
                </a:solidFill>
                <a:latin typeface="Arial"/>
                <a:ea typeface="DejaVu Sans"/>
              </a:rPr>
              <a:t>diese</a:t>
            </a:r>
            <a:r>
              <a:rPr lang="en-GB" sz="1600" b="0" i="1"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nicht</a:t>
            </a:r>
            <a:r>
              <a:rPr lang="en-GB" sz="1600" b="0" i="1"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mit</a:t>
            </a:r>
            <a:r>
              <a:rPr lang="en-GB" sz="1600" b="0" i="1"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dem</a:t>
            </a:r>
            <a:r>
              <a:rPr lang="en-GB" sz="1600" b="0" i="1"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Namen</a:t>
            </a:r>
            <a:r>
              <a:rPr lang="en-GB" sz="1600" b="0" i="1"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übereinstimmt</a:t>
            </a:r>
            <a:r>
              <a:rPr lang="en-GB" sz="1600" b="0" i="1"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ist</a:t>
            </a:r>
            <a:r>
              <a:rPr lang="en-GB" sz="1600" b="0" i="1"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Vorsicht</a:t>
            </a:r>
            <a:r>
              <a:rPr lang="en-GB" sz="1600" b="0" i="1"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geboten</a:t>
            </a:r>
            <a:r>
              <a:rPr lang="en-GB" sz="1600" b="0" i="1"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err="1">
                <a:solidFill>
                  <a:srgbClr val="000000"/>
                </a:solidFill>
                <a:latin typeface="Arial"/>
                <a:ea typeface="DejaVu Sans"/>
              </a:rPr>
              <a:t>Genauer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geht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mit</a:t>
            </a:r>
            <a:r>
              <a:rPr lang="en-GB" sz="1600" b="0" strike="noStrike" spc="-1" dirty="0">
                <a:solidFill>
                  <a:srgbClr val="000000"/>
                </a:solidFill>
                <a:latin typeface="Arial"/>
                <a:ea typeface="DejaVu Sans"/>
              </a:rPr>
              <a:t> der </a:t>
            </a:r>
            <a:r>
              <a:rPr lang="en-GB" sz="1600" b="0" strike="noStrike" spc="-1" dirty="0" err="1">
                <a:solidFill>
                  <a:srgbClr val="000000"/>
                </a:solidFill>
                <a:latin typeface="Arial"/>
                <a:ea typeface="DejaVu Sans"/>
              </a:rPr>
              <a:t>Anzeige</a:t>
            </a:r>
            <a:r>
              <a:rPr lang="en-GB" sz="1600" b="0" strike="noStrike" spc="-1" dirty="0">
                <a:solidFill>
                  <a:srgbClr val="000000"/>
                </a:solidFill>
                <a:latin typeface="Arial"/>
                <a:ea typeface="DejaVu Sans"/>
              </a:rPr>
              <a:t> der Details: die „Received:“-</a:t>
            </a:r>
            <a:r>
              <a:rPr lang="en-GB" sz="1600" b="0" strike="noStrike" spc="-1" dirty="0" err="1">
                <a:solidFill>
                  <a:srgbClr val="000000"/>
                </a:solidFill>
                <a:latin typeface="Arial"/>
                <a:ea typeface="DejaVu Sans"/>
              </a:rPr>
              <a:t>Zeilen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verraten</a:t>
            </a:r>
            <a:r>
              <a:rPr lang="en-GB" sz="1600" b="0" strike="noStrike" spc="-1" dirty="0">
                <a:solidFill>
                  <a:srgbClr val="000000"/>
                </a:solidFill>
                <a:latin typeface="Arial"/>
                <a:ea typeface="DejaVu Sans"/>
              </a:rPr>
              <a:t> den </a:t>
            </a:r>
            <a:r>
              <a:rPr lang="en-GB" sz="1600" b="0" strike="noStrike" spc="-1" dirty="0" err="1">
                <a:solidFill>
                  <a:srgbClr val="000000"/>
                </a:solidFill>
                <a:latin typeface="Arial"/>
                <a:ea typeface="DejaVu Sans"/>
              </a:rPr>
              <a:t>Trickser</a:t>
            </a:r>
            <a:r>
              <a:rPr lang="en-GB" sz="1600" b="0" strike="noStrike" spc="-1" dirty="0">
                <a:solidFill>
                  <a:srgbClr val="000000"/>
                </a:solidFill>
                <a:latin typeface="Arial"/>
                <a:ea typeface="DejaVu Sans"/>
              </a:rPr>
              <a:t>.</a:t>
            </a:r>
            <a:endParaRPr lang="de-DE" sz="1600" b="0" strike="noStrike" spc="-1" dirty="0">
              <a:latin typeface="Arial"/>
            </a:endParaRPr>
          </a:p>
          <a:p>
            <a:pPr>
              <a:lnSpc>
                <a:spcPct val="100000"/>
              </a:lnSpc>
              <a:spcBef>
                <a:spcPts val="320"/>
              </a:spcBef>
              <a:defRPr/>
            </a:pPr>
            <a:r>
              <a:rPr lang="en-GB" sz="1600" b="0" strike="noStrike" spc="-1" dirty="0" err="1">
                <a:solidFill>
                  <a:srgbClr val="000000"/>
                </a:solidFill>
                <a:latin typeface="Arial"/>
                <a:ea typeface="DejaVu Sans"/>
              </a:rPr>
              <a:t>Vergleichen</a:t>
            </a:r>
            <a:r>
              <a:rPr lang="en-GB" sz="1600" b="0" strike="noStrike" spc="-1" dirty="0">
                <a:solidFill>
                  <a:srgbClr val="000000"/>
                </a:solidFill>
                <a:latin typeface="Arial"/>
                <a:ea typeface="DejaVu Sans"/>
              </a:rPr>
              <a:t> Sie </a:t>
            </a:r>
            <a:r>
              <a:rPr lang="en-GB" sz="1600" b="0" strike="noStrike" spc="-1" dirty="0" err="1">
                <a:solidFill>
                  <a:srgbClr val="000000"/>
                </a:solidFill>
                <a:latin typeface="Arial"/>
                <a:ea typeface="DejaVu Sans"/>
              </a:rPr>
              <a:t>auch</a:t>
            </a:r>
            <a:r>
              <a:rPr lang="en-GB" sz="1600" b="0" strike="noStrike" spc="-1" dirty="0">
                <a:solidFill>
                  <a:srgbClr val="000000"/>
                </a:solidFill>
                <a:latin typeface="Arial"/>
                <a:ea typeface="DejaVu Sans"/>
              </a:rPr>
              <a:t> den </a:t>
            </a:r>
            <a:r>
              <a:rPr lang="en-GB" sz="1600" b="1" strike="noStrike" spc="-1" dirty="0" err="1">
                <a:solidFill>
                  <a:srgbClr val="000000"/>
                </a:solidFill>
                <a:latin typeface="Arial"/>
                <a:ea typeface="DejaVu Sans"/>
              </a:rPr>
              <a:t>Betreff</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mit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dem</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angeblichen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Absender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passt</a:t>
            </a:r>
            <a:r>
              <a:rPr lang="en-GB" sz="1600" b="0" strike="noStrike" spc="-1" dirty="0">
                <a:solidFill>
                  <a:srgbClr val="000000"/>
                </a:solidFill>
                <a:latin typeface="Arial"/>
                <a:ea typeface="DejaVu Sans"/>
              </a:rPr>
              <a:t> das </a:t>
            </a:r>
            <a:r>
              <a:rPr lang="en-GB" sz="1600" b="0" strike="noStrike" spc="-1" dirty="0" err="1">
                <a:solidFill>
                  <a:srgbClr val="000000"/>
                </a:solidFill>
                <a:latin typeface="Arial"/>
                <a:ea typeface="DejaVu Sans"/>
              </a:rPr>
              <a:t>inhaltlich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zusammen</a:t>
            </a:r>
            <a:r>
              <a:rPr lang="en-GB" sz="1600" b="0"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1" strike="noStrike" spc="-1" dirty="0" err="1">
                <a:solidFill>
                  <a:srgbClr val="000000"/>
                </a:solidFill>
                <a:latin typeface="Arial"/>
                <a:ea typeface="DejaVu Sans"/>
              </a:rPr>
              <a:t>Deshalb</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im</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Zweifel</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ungeöffnet</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löschen</a:t>
            </a:r>
            <a:r>
              <a:rPr lang="en-GB" sz="1600" b="1" strike="noStrike" spc="-1" dirty="0">
                <a:solidFill>
                  <a:srgbClr val="000000"/>
                </a:solidFill>
                <a:latin typeface="Arial"/>
                <a:ea typeface="DejaVu Sans"/>
              </a:rPr>
              <a:t>!</a:t>
            </a:r>
            <a:r>
              <a:rPr lang="en-GB" sz="1600" b="0"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a:solidFill>
                  <a:srgbClr val="000000"/>
                </a:solidFill>
                <a:latin typeface="Arial"/>
                <a:ea typeface="DejaVu Sans"/>
              </a:rPr>
              <a:t>- und </a:t>
            </a:r>
            <a:r>
              <a:rPr lang="en-GB" sz="1600" b="0" strike="noStrike" spc="-1" dirty="0" err="1">
                <a:solidFill>
                  <a:srgbClr val="000000"/>
                </a:solidFill>
                <a:latin typeface="Arial"/>
                <a:ea typeface="DejaVu Sans"/>
              </a:rPr>
              <a:t>ggf</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nachfragen</a:t>
            </a:r>
            <a:r>
              <a:rPr lang="en-GB" sz="1600" b="0" strike="noStrike" spc="-1" dirty="0">
                <a:solidFill>
                  <a:srgbClr val="000000"/>
                </a:solidFill>
                <a:latin typeface="Arial"/>
                <a:ea typeface="DejaVu Sans"/>
              </a:rPr>
              <a:t> – </a:t>
            </a:r>
            <a:endParaRPr lang="de-DE" sz="1600" b="0" strike="noStrike" spc="-1" dirty="0">
              <a:latin typeface="Arial"/>
            </a:endParaRPr>
          </a:p>
        </p:txBody>
      </p:sp>
      <p:pic>
        <p:nvPicPr>
          <p:cNvPr id="6" name="Picture 2" descr="Business Man, Klammeraffe, Email, E-Post, Nachrichten"/>
          <p:cNvPicPr/>
          <p:nvPr/>
        </p:nvPicPr>
        <p:blipFill>
          <a:blip r:embed="rId2"/>
          <a:stretch/>
        </p:blipFill>
        <p:spPr bwMode="auto">
          <a:xfrm>
            <a:off x="4617000" y="4334400"/>
            <a:ext cx="1168560" cy="1393560"/>
          </a:xfrm>
          <a:prstGeom prst="rect">
            <a:avLst/>
          </a:prstGeom>
          <a:ln>
            <a:noFill/>
          </a:ln>
        </p:spPr>
      </p:pic>
      <p:sp>
        <p:nvSpPr>
          <p:cNvPr id="7" name="CustomShape 3"/>
          <p:cNvSpPr/>
          <p:nvPr/>
        </p:nvSpPr>
        <p:spPr bwMode="auto">
          <a:xfrm>
            <a:off x="3656880" y="5729400"/>
            <a:ext cx="3599640" cy="36396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900" b="0" u="sng" strike="noStrike" spc="-1">
                <a:solidFill>
                  <a:srgbClr val="BE1E3C"/>
                </a:solidFill>
                <a:latin typeface="Arial"/>
                <a:ea typeface="DejaVu Sans"/>
                <a:hlinkClick r:id="rId3"/>
              </a:rPr>
              <a:t>https://pixabay.com/de/business-man-klammeraffe-email-1002781/</a:t>
            </a:r>
            <a:r>
              <a:rPr lang="en-GB" sz="900" b="0" strike="noStrike" spc="-1">
                <a:solidFill>
                  <a:srgbClr val="000000"/>
                </a:solidFill>
                <a:latin typeface="Arial"/>
                <a:ea typeface="DejaVu Sans"/>
              </a:rPr>
              <a:t> </a:t>
            </a:r>
            <a:endParaRPr lang="de-DE" sz="900" b="0" strike="noStrike" spc="-1">
              <a:latin typeface="Arial"/>
            </a:endParaRPr>
          </a:p>
          <a:p>
            <a:pPr>
              <a:lnSpc>
                <a:spcPct val="100000"/>
              </a:lnSpc>
              <a:defRPr/>
            </a:pPr>
            <a:r>
              <a:rPr lang="en-GB" sz="900" b="0" strike="noStrike" spc="-1">
                <a:solidFill>
                  <a:srgbClr val="000000"/>
                </a:solidFill>
                <a:latin typeface="Arial"/>
                <a:ea typeface="DejaVu Sans"/>
              </a:rPr>
              <a:t>CC0 Lizenz</a:t>
            </a:r>
            <a:endParaRPr lang="de-DE" sz="900" b="0" strike="noStrike" spc="-1">
              <a:latin typeface="Arial"/>
            </a:endParaRPr>
          </a:p>
        </p:txBody>
      </p:sp>
      <p:pic>
        <p:nvPicPr>
          <p:cNvPr id="8" name="Picture 4" descr="Telefon, Kommunikation, Telefonieren, Anrufen"/>
          <p:cNvPicPr/>
          <p:nvPr/>
        </p:nvPicPr>
        <p:blipFill>
          <a:blip r:embed="rId4"/>
          <a:stretch/>
        </p:blipFill>
        <p:spPr bwMode="auto">
          <a:xfrm>
            <a:off x="7236360" y="4149079"/>
            <a:ext cx="1339560" cy="1036800"/>
          </a:xfrm>
          <a:prstGeom prst="rect">
            <a:avLst/>
          </a:prstGeom>
          <a:ln>
            <a:noFill/>
          </a:ln>
        </p:spPr>
      </p:pic>
      <p:sp>
        <p:nvSpPr>
          <p:cNvPr id="9" name="CustomShape 4"/>
          <p:cNvSpPr/>
          <p:nvPr/>
        </p:nvSpPr>
        <p:spPr bwMode="auto">
          <a:xfrm>
            <a:off x="6237361" y="5085184"/>
            <a:ext cx="2568600" cy="506377"/>
          </a:xfrm>
          <a:prstGeom prst="rect">
            <a:avLst/>
          </a:prstGeom>
          <a:noFill/>
          <a:ln>
            <a:noFill/>
          </a:ln>
        </p:spPr>
        <p:style>
          <a:lnRef idx="0">
            <a:srgbClr val="000000"/>
          </a:lnRef>
          <a:fillRef idx="0">
            <a:srgbClr val="000000"/>
          </a:fillRef>
          <a:effectRef idx="0">
            <a:srgbClr val="000000"/>
          </a:effectRef>
          <a:fontRef idx="minor"/>
        </p:style>
        <p:txBody>
          <a:bodyPr wrap="square" lIns="90000" tIns="45000" rIns="90000" bIns="45000">
            <a:spAutoFit/>
          </a:bodyPr>
          <a:lstStyle/>
          <a:p>
            <a:pPr>
              <a:lnSpc>
                <a:spcPct val="100000"/>
              </a:lnSpc>
              <a:defRPr/>
            </a:pPr>
            <a:r>
              <a:rPr lang="en-GB" sz="900" b="0" u="sng" strike="noStrike" spc="-1">
                <a:solidFill>
                  <a:srgbClr val="BE1E3C"/>
                </a:solidFill>
                <a:latin typeface="Arial"/>
                <a:ea typeface="DejaVu Sans"/>
                <a:hlinkClick r:id="rId5"/>
              </a:rPr>
              <a:t>https://pixabay.com/de/telefon-kommunikation-telefonieren-2524270/</a:t>
            </a:r>
            <a:endParaRPr lang="de-DE" sz="900" b="0" strike="noStrike" spc="-1">
              <a:latin typeface="Arial"/>
            </a:endParaRPr>
          </a:p>
          <a:p>
            <a:pPr>
              <a:lnSpc>
                <a:spcPct val="100000"/>
              </a:lnSpc>
              <a:defRPr/>
            </a:pPr>
            <a:r>
              <a:rPr lang="en-GB" sz="900" b="0" strike="noStrike" spc="-1">
                <a:solidFill>
                  <a:srgbClr val="000000"/>
                </a:solidFill>
                <a:latin typeface="Arial"/>
                <a:ea typeface="DejaVu Sans"/>
              </a:rPr>
              <a:t>CC0 Lizenz</a:t>
            </a:r>
            <a:endParaRPr lang="de-DE" sz="900" b="0" strike="noStrike" spc="-1">
              <a:latin typeface="Arial"/>
            </a:endParaRPr>
          </a:p>
        </p:txBody>
      </p:sp>
      <p:pic>
        <p:nvPicPr>
          <p:cNvPr id="10" name="Grafik 240"/>
          <p:cNvPicPr/>
          <p:nvPr/>
        </p:nvPicPr>
        <p:blipFill>
          <a:blip r:embed="rId6"/>
          <a:stretch/>
        </p:blipFill>
        <p:spPr bwMode="auto">
          <a:xfrm>
            <a:off x="5053680" y="1296000"/>
            <a:ext cx="1641240" cy="1025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11240"/>
            <a:ext cx="8374320" cy="70668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000000"/>
                </a:solidFill>
                <a:latin typeface="Arial"/>
                <a:ea typeface="DejaVu Sans"/>
              </a:rPr>
              <a:t>Irrtum 4: auf Phishing-Mails falle ich doch nicht rein!</a:t>
            </a:r>
            <a:endParaRPr lang="de-DE" sz="2200" b="0" strike="noStrike" spc="-1">
              <a:latin typeface="Arial"/>
            </a:endParaRPr>
          </a:p>
        </p:txBody>
      </p:sp>
      <p:sp>
        <p:nvSpPr>
          <p:cNvPr id="5" name="CustomShape 2"/>
          <p:cNvSpPr/>
          <p:nvPr/>
        </p:nvSpPr>
        <p:spPr bwMode="auto">
          <a:xfrm>
            <a:off x="431640" y="1042920"/>
            <a:ext cx="8374320" cy="477072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nSpc>
                <a:spcPct val="100000"/>
              </a:lnSpc>
              <a:spcBef>
                <a:spcPts val="320"/>
              </a:spcBef>
              <a:defRPr/>
            </a:pPr>
            <a:r>
              <a:rPr lang="en-GB" sz="1600" b="1" strike="noStrike" spc="-1">
                <a:solidFill>
                  <a:srgbClr val="000000"/>
                </a:solidFill>
                <a:latin typeface="Arial"/>
                <a:ea typeface="DejaVu Sans"/>
              </a:rPr>
              <a:t>Hochmut kommt vor dem Fall! </a:t>
            </a:r>
            <a:endParaRPr lang="de-DE" sz="1600" b="0" strike="noStrike" spc="-1">
              <a:latin typeface="Arial"/>
            </a:endParaRPr>
          </a:p>
          <a:p>
            <a:pPr>
              <a:lnSpc>
                <a:spcPct val="100000"/>
              </a:lnSpc>
              <a:spcBef>
                <a:spcPts val="320"/>
              </a:spcBef>
              <a:defRPr/>
            </a:pPr>
            <a:endParaRPr lang="de-DE" sz="1600" b="0" strike="noStrike" spc="-1">
              <a:latin typeface="Arial"/>
            </a:endParaRPr>
          </a:p>
          <a:p>
            <a:pPr>
              <a:lnSpc>
                <a:spcPct val="100000"/>
              </a:lnSpc>
              <a:spcBef>
                <a:spcPts val="320"/>
              </a:spcBef>
              <a:defRPr/>
            </a:pPr>
            <a:r>
              <a:rPr lang="en-GB" sz="1600" b="0" strike="noStrike" spc="-1">
                <a:solidFill>
                  <a:srgbClr val="000000"/>
                </a:solidFill>
                <a:latin typeface="Arial"/>
                <a:ea typeface="DejaVu Sans"/>
              </a:rPr>
              <a:t>Phisher und Spammer werden immer besser in Gestaltung und Inhalt Ihrer Mails. </a:t>
            </a:r>
            <a:endParaRPr lang="de-DE" sz="1600" b="0" strike="noStrike" spc="-1">
              <a:latin typeface="Arial"/>
            </a:endParaRPr>
          </a:p>
          <a:p>
            <a:pPr>
              <a:lnSpc>
                <a:spcPct val="100000"/>
              </a:lnSpc>
              <a:spcBef>
                <a:spcPts val="320"/>
              </a:spcBef>
              <a:defRPr/>
            </a:pPr>
            <a:r>
              <a:rPr lang="en-GB" sz="1600" b="1" strike="noStrike" spc="-1">
                <a:solidFill>
                  <a:srgbClr val="000000"/>
                </a:solidFill>
                <a:latin typeface="Arial"/>
                <a:ea typeface="DejaVu Sans"/>
              </a:rPr>
              <a:t>Ziel</a:t>
            </a:r>
            <a:r>
              <a:rPr lang="en-GB" sz="1600" b="0" strike="noStrike" spc="-1">
                <a:solidFill>
                  <a:srgbClr val="000000"/>
                </a:solidFill>
                <a:latin typeface="Arial"/>
                <a:ea typeface="DejaVu Sans"/>
              </a:rPr>
              <a:t> von Phishing-Mails ist es, Ihnen </a:t>
            </a:r>
            <a:r>
              <a:rPr lang="en-GB" sz="1600" b="1" strike="noStrike" spc="-1">
                <a:solidFill>
                  <a:srgbClr val="000000"/>
                </a:solidFill>
                <a:latin typeface="Arial"/>
                <a:ea typeface="DejaVu Sans"/>
              </a:rPr>
              <a:t>Zugangsdaten und Passwörter </a:t>
            </a:r>
            <a:r>
              <a:rPr lang="en-GB" sz="1600" b="0" strike="noStrike" spc="-1">
                <a:solidFill>
                  <a:srgbClr val="000000"/>
                </a:solidFill>
                <a:latin typeface="Arial"/>
                <a:ea typeface="DejaVu Sans"/>
              </a:rPr>
              <a:t>zu Online-Banking oder Shops oder auch Kreditkartendaten zu entlocken. Dafür werden Sie auf </a:t>
            </a:r>
            <a:r>
              <a:rPr lang="en-GB" sz="1600" b="1" strike="noStrike" spc="-1">
                <a:solidFill>
                  <a:srgbClr val="000000"/>
                </a:solidFill>
                <a:latin typeface="Arial"/>
                <a:ea typeface="DejaVu Sans"/>
              </a:rPr>
              <a:t>gefälschte Webseiten</a:t>
            </a:r>
            <a:r>
              <a:rPr lang="en-GB" sz="1600" b="0" strike="noStrike" spc="-1">
                <a:solidFill>
                  <a:srgbClr val="000000"/>
                </a:solidFill>
                <a:latin typeface="Arial"/>
                <a:ea typeface="DejaVu Sans"/>
              </a:rPr>
              <a:t> gelockt, die den echten Seiten täuschend echt sehen – bis auf die in solchen Fällen </a:t>
            </a:r>
            <a:r>
              <a:rPr lang="en-GB" sz="1600" b="1" strike="noStrike" spc="-1">
                <a:solidFill>
                  <a:srgbClr val="000000"/>
                </a:solidFill>
                <a:latin typeface="Arial"/>
                <a:ea typeface="DejaVu Sans"/>
              </a:rPr>
              <a:t>immer falsche Webseitenadresse </a:t>
            </a:r>
            <a:r>
              <a:rPr lang="en-GB" sz="1600" b="0" strike="noStrike" spc="-1">
                <a:solidFill>
                  <a:srgbClr val="000000"/>
                </a:solidFill>
                <a:latin typeface="Arial"/>
                <a:ea typeface="DejaVu Sans"/>
              </a:rPr>
              <a:t>(URL). Auch die </a:t>
            </a:r>
            <a:r>
              <a:rPr lang="en-GB" sz="1600" b="1" strike="noStrike" spc="-1">
                <a:solidFill>
                  <a:srgbClr val="000000"/>
                </a:solidFill>
                <a:latin typeface="Arial"/>
                <a:ea typeface="DejaVu Sans"/>
              </a:rPr>
              <a:t>Mails sind täuschend echt </a:t>
            </a:r>
            <a:r>
              <a:rPr lang="en-GB" sz="1600" b="0" strike="noStrike" spc="-1">
                <a:solidFill>
                  <a:srgbClr val="000000"/>
                </a:solidFill>
                <a:latin typeface="Arial"/>
                <a:ea typeface="DejaVu Sans"/>
              </a:rPr>
              <a:t>aufgemacht und fordern Sie z.B. zu einer Sicherheitsüberprüfung auf oder informieren Sie über eine angebliche Sperrung Ihres Kontos.</a:t>
            </a:r>
            <a:endParaRPr lang="de-DE" sz="1600" b="0" strike="noStrike" spc="-1">
              <a:latin typeface="Arial"/>
            </a:endParaRPr>
          </a:p>
          <a:p>
            <a:pPr>
              <a:lnSpc>
                <a:spcPct val="100000"/>
              </a:lnSpc>
              <a:spcBef>
                <a:spcPts val="320"/>
              </a:spcBef>
              <a:defRPr/>
            </a:pPr>
            <a:endParaRPr lang="de-DE" sz="1600" b="0" strike="noStrike" spc="-1">
              <a:latin typeface="Arial"/>
            </a:endParaRPr>
          </a:p>
          <a:p>
            <a:pPr>
              <a:lnSpc>
                <a:spcPct val="100000"/>
              </a:lnSpc>
              <a:spcBef>
                <a:spcPts val="320"/>
              </a:spcBef>
              <a:defRPr/>
            </a:pPr>
            <a:r>
              <a:rPr lang="en-GB" sz="1600" b="1" strike="noStrike" spc="-1">
                <a:solidFill>
                  <a:srgbClr val="000000"/>
                </a:solidFill>
                <a:latin typeface="Arial"/>
                <a:ea typeface="DejaVu Sans"/>
              </a:rPr>
              <a:t>Folgen Sie auf keinen Fall den Links in solchen Mails! Öffnen Sie keine Attachments!</a:t>
            </a:r>
            <a:endParaRPr lang="de-DE" sz="1600" b="0" strike="noStrike" spc="-1">
              <a:latin typeface="Arial"/>
            </a:endParaRPr>
          </a:p>
          <a:p>
            <a:pPr>
              <a:lnSpc>
                <a:spcPct val="100000"/>
              </a:lnSpc>
              <a:spcBef>
                <a:spcPts val="320"/>
              </a:spcBef>
              <a:defRPr/>
            </a:pPr>
            <a:endParaRPr lang="de-DE" sz="1600" b="0" strike="noStrike" spc="-1">
              <a:latin typeface="Arial"/>
            </a:endParaRPr>
          </a:p>
          <a:p>
            <a:pPr>
              <a:lnSpc>
                <a:spcPct val="100000"/>
              </a:lnSpc>
              <a:spcBef>
                <a:spcPts val="320"/>
              </a:spcBef>
              <a:defRPr/>
            </a:pPr>
            <a:r>
              <a:rPr lang="en-GB" sz="1600" b="0" strike="noStrike" spc="-1">
                <a:solidFill>
                  <a:srgbClr val="000000"/>
                </a:solidFill>
                <a:latin typeface="Arial"/>
                <a:ea typeface="DejaVu Sans"/>
              </a:rPr>
              <a:t>Im Zweifel rufen Sie Ihre Bankseite/Seite des Shops direkt auf durch </a:t>
            </a:r>
            <a:r>
              <a:rPr lang="en-GB" sz="1600" b="0" strike="noStrike" spc="-1">
                <a:solidFill>
                  <a:srgbClr val="FF0000"/>
                </a:solidFill>
                <a:latin typeface="Arial"/>
                <a:ea typeface="DejaVu Sans"/>
              </a:rPr>
              <a:t>manuelle Eingabe des Ihnen bekannten Links </a:t>
            </a:r>
            <a:r>
              <a:rPr lang="en-GB" sz="1600" b="0" strike="noStrike" spc="-1">
                <a:solidFill>
                  <a:srgbClr val="000000"/>
                </a:solidFill>
                <a:latin typeface="Arial"/>
                <a:ea typeface="DejaVu Sans"/>
              </a:rPr>
              <a:t>und prüfen Sie, ob da etwas zu tun ist.</a:t>
            </a:r>
            <a:endParaRPr lang="de-DE" sz="1600" b="0" strike="noStrike" spc="-1">
              <a:latin typeface="Arial"/>
            </a:endParaRPr>
          </a:p>
          <a:p>
            <a:pPr>
              <a:lnSpc>
                <a:spcPct val="100000"/>
              </a:lnSpc>
              <a:spcBef>
                <a:spcPts val="320"/>
              </a:spcBef>
              <a:defRPr/>
            </a:pPr>
            <a:endParaRPr lang="de-DE" sz="1600" b="0" strike="noStrike" spc="-1">
              <a:latin typeface="Arial"/>
            </a:endParaRPr>
          </a:p>
          <a:p>
            <a:pPr>
              <a:lnSpc>
                <a:spcPct val="100000"/>
              </a:lnSpc>
              <a:spcBef>
                <a:spcPts val="320"/>
              </a:spcBef>
              <a:defRPr/>
            </a:pPr>
            <a:r>
              <a:rPr lang="en-GB" sz="1600" b="0" strike="noStrike" spc="-1">
                <a:solidFill>
                  <a:srgbClr val="000000"/>
                </a:solidFill>
                <a:latin typeface="Arial"/>
                <a:ea typeface="DejaVu Sans"/>
              </a:rPr>
              <a:t>Info:</a:t>
            </a:r>
            <a:r>
              <a:rPr/>
              <a:t/>
            </a:r>
            <a:br>
              <a:rPr/>
            </a:br>
            <a:r>
              <a:rPr lang="en-GB" sz="1600" b="0" u="sng" strike="noStrike" spc="-1">
                <a:solidFill>
                  <a:srgbClr val="BE1E3C"/>
                </a:solidFill>
                <a:latin typeface="Arial"/>
                <a:ea typeface="DejaVu Sans"/>
                <a:hlinkClick r:id="rId2"/>
              </a:rPr>
              <a:t>https://secuso.aifb.kit.edu/642.phpsecuso.aifb.kit.edu/642.php</a:t>
            </a:r>
            <a:endParaRPr lang="de-DE" sz="1600" b="0" strike="noStrike" spc="-1">
              <a:latin typeface="Arial"/>
            </a:endParaRPr>
          </a:p>
        </p:txBody>
      </p:sp>
      <p:pic>
        <p:nvPicPr>
          <p:cNvPr id="6" name="Picture 2" descr="A fish hook with email sign on  computer keyboard / Email phishing attack concept"/>
          <p:cNvPicPr/>
          <p:nvPr/>
        </p:nvPicPr>
        <p:blipFill>
          <a:blip r:embed="rId3"/>
          <a:stretch/>
        </p:blipFill>
        <p:spPr bwMode="auto">
          <a:xfrm>
            <a:off x="7857360" y="4599000"/>
            <a:ext cx="1078560" cy="791280"/>
          </a:xfrm>
          <a:prstGeom prst="rect">
            <a:avLst/>
          </a:prstGeom>
          <a:ln>
            <a:noFill/>
          </a:ln>
        </p:spPr>
      </p:pic>
      <p:pic>
        <p:nvPicPr>
          <p:cNvPr id="7" name="Grafik 244"/>
          <p:cNvPicPr/>
          <p:nvPr/>
        </p:nvPicPr>
        <p:blipFill>
          <a:blip r:embed="rId4"/>
          <a:stretch/>
        </p:blipFill>
        <p:spPr bwMode="auto">
          <a:xfrm>
            <a:off x="6252840" y="4768560"/>
            <a:ext cx="1294560" cy="1045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164854"/>
            <a:ext cx="8229240" cy="576994"/>
          </a:xfrm>
          <a:prstGeom prst="rect">
            <a:avLst/>
          </a:prstGeom>
        </p:spPr>
        <p:txBody>
          <a:bodyPr lIns="0" tIns="0" rIns="0" bIns="0" anchor="ctr">
            <a:noAutofit/>
          </a:bodyPr>
          <a:lstStyle/>
          <a:p>
            <a:pPr>
              <a:defRPr/>
            </a:pPr>
            <a:r>
              <a:rPr sz="2200" b="1"/>
              <a:t>Was kann nicht vom Phisher gefälscht werden?</a:t>
            </a:r>
            <a:endParaRPr/>
          </a:p>
        </p:txBody>
      </p:sp>
      <p:sp>
        <p:nvSpPr>
          <p:cNvPr id="5" name="PlaceHolder 2"/>
          <p:cNvSpPr>
            <a:spLocks noGrp="1"/>
          </p:cNvSpPr>
          <p:nvPr>
            <p:ph type="subTitle"/>
          </p:nvPr>
        </p:nvSpPr>
        <p:spPr bwMode="auto">
          <a:xfrm>
            <a:off x="457200" y="1417587"/>
            <a:ext cx="8229240" cy="4032447"/>
          </a:xfrm>
          <a:prstGeom prst="rect">
            <a:avLst/>
          </a:prstGeom>
        </p:spPr>
        <p:txBody>
          <a:bodyPr lIns="0" tIns="0" rIns="0" bIns="0" anchor="ctr">
            <a:noAutofit/>
          </a:bodyPr>
          <a:lstStyle/>
          <a:p>
            <a:pPr marL="206776" lvl="0" indent="-206776">
              <a:lnSpc>
                <a:spcPct val="250000"/>
              </a:lnSpc>
              <a:buAutoNum type="alphaUcPeriod"/>
              <a:defRPr/>
            </a:pPr>
            <a:r>
              <a:rPr sz="2000" b="1" dirty="0"/>
              <a:t> 	</a:t>
            </a:r>
            <a:r>
              <a:rPr sz="2000" b="1" dirty="0" err="1"/>
              <a:t>Angezeigter</a:t>
            </a:r>
            <a:r>
              <a:rPr sz="2000" b="1" dirty="0"/>
              <a:t> </a:t>
            </a:r>
            <a:r>
              <a:rPr sz="2000" b="1" dirty="0" err="1" smtClean="0"/>
              <a:t>Absendername</a:t>
            </a:r>
            <a:r>
              <a:rPr lang="de-DE" sz="2000" b="1" dirty="0" smtClean="0"/>
              <a:t/>
            </a:r>
            <a:br>
              <a:rPr lang="de-DE" sz="2000" b="1" dirty="0" smtClean="0"/>
            </a:br>
            <a:endParaRPr lang="de-DE" sz="2000" b="1" dirty="0"/>
          </a:p>
          <a:p>
            <a:pPr marL="206776" indent="-206776">
              <a:lnSpc>
                <a:spcPct val="100000"/>
              </a:lnSpc>
              <a:buAutoNum type="alphaUcPeriod"/>
              <a:defRPr/>
            </a:pPr>
            <a:r>
              <a:rPr sz="2000" b="1" dirty="0"/>
              <a:t> 	</a:t>
            </a:r>
            <a:r>
              <a:rPr sz="2000" b="1" dirty="0" err="1"/>
              <a:t>Absenderadresse</a:t>
            </a:r>
            <a:endParaRPr dirty="0"/>
          </a:p>
          <a:p>
            <a:pPr marL="206776" indent="-206776">
              <a:lnSpc>
                <a:spcPct val="100000"/>
              </a:lnSpc>
              <a:buAutoNum type="alphaUcPeriod"/>
              <a:defRPr/>
            </a:pPr>
            <a:endParaRPr sz="2000" b="1" dirty="0"/>
          </a:p>
          <a:p>
            <a:pPr marL="206776" indent="-206776">
              <a:lnSpc>
                <a:spcPct val="250000"/>
              </a:lnSpc>
              <a:buAutoNum type="alphaUcPeriod"/>
              <a:defRPr/>
            </a:pPr>
            <a:r>
              <a:rPr sz="2000" b="1" dirty="0"/>
              <a:t> 	</a:t>
            </a:r>
            <a:r>
              <a:rPr lang="de-DE" sz="2000" b="1" i="0" u="none" strike="noStrike" cap="none" spc="0" dirty="0" smtClean="0">
                <a:solidFill>
                  <a:schemeClr val="tx1"/>
                </a:solidFill>
                <a:latin typeface="Arial"/>
                <a:ea typeface="Arial"/>
                <a:cs typeface="Arial"/>
              </a:rPr>
              <a:t>„</a:t>
            </a:r>
            <a:r>
              <a:rPr lang="de-DE" sz="2000" b="1" i="0" u="none" strike="noStrike" cap="none" spc="0" dirty="0" err="1">
                <a:solidFill>
                  <a:schemeClr val="tx1"/>
                </a:solidFill>
                <a:latin typeface="Arial"/>
                <a:ea typeface="Arial"/>
                <a:cs typeface="Arial"/>
              </a:rPr>
              <a:t>Received</a:t>
            </a:r>
            <a:r>
              <a:rPr lang="de-DE" sz="2000" b="1" i="0" u="none" strike="noStrike" cap="none" spc="0" dirty="0">
                <a:solidFill>
                  <a:schemeClr val="tx1"/>
                </a:solidFill>
                <a:latin typeface="Arial"/>
                <a:ea typeface="Arial"/>
                <a:cs typeface="Arial"/>
              </a:rPr>
              <a:t>:“-Zeilen</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831960" y="3717000"/>
            <a:ext cx="7770960" cy="116280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Bereich 3: Mobile Geräte</a:t>
            </a:r>
            <a:endParaRPr lang="de-DE" sz="2200" b="0" strike="noStrike" spc="-1">
              <a:latin typeface="Arial"/>
            </a:endParaRPr>
          </a:p>
        </p:txBody>
      </p:sp>
      <p:sp>
        <p:nvSpPr>
          <p:cNvPr id="5" name="CustomShape 2"/>
          <p:cNvSpPr/>
          <p:nvPr/>
        </p:nvSpPr>
        <p:spPr bwMode="auto">
          <a:xfrm>
            <a:off x="830160" y="5240880"/>
            <a:ext cx="7745400" cy="44316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nSpc>
                <a:spcPct val="100000"/>
              </a:lnSpc>
              <a:spcBef>
                <a:spcPts val="320"/>
              </a:spcBef>
              <a:defRPr/>
            </a:pPr>
            <a:r>
              <a:rPr lang="en-GB" sz="1600" b="0" strike="noStrike" spc="-1">
                <a:solidFill>
                  <a:srgbClr val="FFFFFF"/>
                </a:solidFill>
                <a:latin typeface="Arial"/>
                <a:ea typeface="DejaVu Sans"/>
              </a:rPr>
              <a:t>Das Böse ist immer und überall! (EAV, 1985)</a:t>
            </a:r>
            <a:endParaRPr lang="de-DE" sz="1600" b="0" strike="noStrike" spc="-1">
              <a:latin typeface="Arial"/>
            </a:endParaRPr>
          </a:p>
        </p:txBody>
      </p:sp>
      <p:pic>
        <p:nvPicPr>
          <p:cNvPr id="6" name="Picture 16"/>
          <p:cNvPicPr/>
          <p:nvPr/>
        </p:nvPicPr>
        <p:blipFill>
          <a:blip r:embed="rId2"/>
          <a:srcRect t="1555" b="24902"/>
          <a:stretch/>
        </p:blipFill>
        <p:spPr bwMode="auto">
          <a:xfrm>
            <a:off x="216000" y="384480"/>
            <a:ext cx="8710560" cy="3022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486568"/>
          </a:xfrm>
          <a:prstGeom prst="rect">
            <a:avLst/>
          </a:prstGeom>
        </p:spPr>
        <p:txBody>
          <a:bodyPr lIns="0" tIns="0" rIns="0" bIns="0" anchor="ctr">
            <a:noAutofit/>
          </a:bodyPr>
          <a:lstStyle/>
          <a:p>
            <a:pPr>
              <a:defRPr/>
            </a:pPr>
            <a:r>
              <a:rPr sz="2200" b="1"/>
              <a:t>Wie schützen Sie Ihre mobilen Geräte?</a:t>
            </a:r>
            <a:endParaRPr/>
          </a:p>
        </p:txBody>
      </p:sp>
      <p:sp>
        <p:nvSpPr>
          <p:cNvPr id="5" name="PlaceHolder 2"/>
          <p:cNvSpPr>
            <a:spLocks noGrp="1"/>
          </p:cNvSpPr>
          <p:nvPr>
            <p:ph type="subTitle"/>
          </p:nvPr>
        </p:nvSpPr>
        <p:spPr bwMode="auto">
          <a:xfrm>
            <a:off x="457200" y="1604520"/>
            <a:ext cx="8229240" cy="3977280"/>
          </a:xfrm>
          <a:prstGeom prst="rect">
            <a:avLst/>
          </a:prstGeom>
        </p:spPr>
        <p:txBody>
          <a:bodyPr lIns="0" tIns="0" rIns="0" bIns="0" anchor="ctr">
            <a:noAutofit/>
          </a:bodyPr>
          <a:lstStyle/>
          <a:p>
            <a:pPr marL="305908" indent="-305908">
              <a:lnSpc>
                <a:spcPct val="250000"/>
              </a:lnSpc>
              <a:buAutoNum type="alphaUcPeriod"/>
              <a:defRPr/>
            </a:pPr>
            <a:r>
              <a:rPr sz="2000" b="1"/>
              <a:t> 	Mobile Geräte sind nicht sicher?</a:t>
            </a:r>
            <a:endParaRPr/>
          </a:p>
          <a:p>
            <a:pPr marL="305908" indent="-305908">
              <a:lnSpc>
                <a:spcPct val="250000"/>
              </a:lnSpc>
              <a:buAutoNum type="alphaUcPeriod"/>
              <a:defRPr/>
            </a:pPr>
            <a:r>
              <a:rPr sz="2000" b="1"/>
              <a:t> 	Ich habe einen Virenschutz installiert.</a:t>
            </a:r>
            <a:endParaRPr/>
          </a:p>
          <a:p>
            <a:pPr marL="305908" indent="-305908">
              <a:lnSpc>
                <a:spcPct val="250000"/>
              </a:lnSpc>
              <a:buAutoNum type="alphaUcPeriod"/>
              <a:defRPr/>
            </a:pPr>
            <a:r>
              <a:rPr sz="2000" b="1"/>
              <a:t> 	Ich kaufe nach 1-2 Jahren ein neues Gerät.</a:t>
            </a:r>
            <a:endParaRPr/>
          </a:p>
          <a:p>
            <a:pPr marL="305908" indent="-305908">
              <a:lnSpc>
                <a:spcPct val="250000"/>
              </a:lnSpc>
              <a:buAutoNum type="alphaUcPeriod"/>
              <a:defRPr/>
            </a:pPr>
            <a:r>
              <a:rPr sz="2000" b="1"/>
              <a:t> 	Meine Daten sind in einer Cloud gespeichert.</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11240"/>
            <a:ext cx="8374320" cy="70668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dirty="0">
                <a:solidFill>
                  <a:srgbClr val="000000"/>
                </a:solidFill>
                <a:latin typeface="Arial"/>
                <a:ea typeface="DejaVu Sans"/>
              </a:rPr>
              <a:t>Irrtum 1: In der Cloud </a:t>
            </a:r>
            <a:r>
              <a:rPr lang="en-GB" sz="2200" b="1" strike="noStrike" spc="-1" dirty="0" err="1">
                <a:solidFill>
                  <a:srgbClr val="000000"/>
                </a:solidFill>
                <a:latin typeface="Arial"/>
                <a:ea typeface="DejaVu Sans"/>
              </a:rPr>
              <a:t>sind</a:t>
            </a:r>
            <a:r>
              <a:rPr lang="en-GB" sz="2200" b="1" strike="noStrike" spc="-1" dirty="0">
                <a:solidFill>
                  <a:srgbClr val="000000"/>
                </a:solidFill>
                <a:latin typeface="Arial"/>
                <a:ea typeface="DejaVu Sans"/>
              </a:rPr>
              <a:t> </a:t>
            </a:r>
            <a:r>
              <a:rPr lang="en-GB" sz="2200" b="1" strike="noStrike" spc="-1" dirty="0" err="1">
                <a:solidFill>
                  <a:srgbClr val="000000"/>
                </a:solidFill>
                <a:latin typeface="Arial"/>
                <a:ea typeface="DejaVu Sans"/>
              </a:rPr>
              <a:t>meine</a:t>
            </a:r>
            <a:r>
              <a:rPr lang="en-GB" sz="2200" b="1" strike="noStrike" spc="-1" dirty="0">
                <a:solidFill>
                  <a:srgbClr val="000000"/>
                </a:solidFill>
                <a:latin typeface="Arial"/>
                <a:ea typeface="DejaVu Sans"/>
              </a:rPr>
              <a:t> </a:t>
            </a:r>
            <a:r>
              <a:rPr lang="en-GB" sz="2200" b="1" strike="noStrike" spc="-1" dirty="0" err="1">
                <a:solidFill>
                  <a:srgbClr val="000000"/>
                </a:solidFill>
                <a:latin typeface="Arial"/>
                <a:ea typeface="DejaVu Sans"/>
              </a:rPr>
              <a:t>Daten</a:t>
            </a:r>
            <a:r>
              <a:rPr lang="en-GB" sz="2200" b="1" strike="noStrike" spc="-1" dirty="0">
                <a:solidFill>
                  <a:srgbClr val="000000"/>
                </a:solidFill>
                <a:latin typeface="Arial"/>
                <a:ea typeface="DejaVu Sans"/>
              </a:rPr>
              <a:t> </a:t>
            </a:r>
            <a:r>
              <a:rPr lang="en-GB" sz="2200" b="1" strike="noStrike" spc="-1" dirty="0" err="1">
                <a:solidFill>
                  <a:srgbClr val="000000"/>
                </a:solidFill>
                <a:latin typeface="Arial"/>
                <a:ea typeface="DejaVu Sans"/>
              </a:rPr>
              <a:t>sicher</a:t>
            </a:r>
            <a:r>
              <a:rPr lang="en-GB" sz="2200" b="1" strike="noStrike" spc="-1" dirty="0">
                <a:solidFill>
                  <a:srgbClr val="000000"/>
                </a:solidFill>
                <a:latin typeface="Arial"/>
                <a:ea typeface="DejaVu Sans"/>
              </a:rPr>
              <a:t> – </a:t>
            </a:r>
            <a:r>
              <a:rPr lang="en-GB" sz="2200" b="1" strike="noStrike" spc="-1" dirty="0" err="1">
                <a:solidFill>
                  <a:srgbClr val="000000"/>
                </a:solidFill>
                <a:latin typeface="Arial"/>
                <a:ea typeface="DejaVu Sans"/>
              </a:rPr>
              <a:t>macht</a:t>
            </a:r>
            <a:r>
              <a:rPr lang="en-GB" sz="2200" b="1" strike="noStrike" spc="-1" dirty="0">
                <a:solidFill>
                  <a:srgbClr val="000000"/>
                </a:solidFill>
                <a:latin typeface="Arial"/>
                <a:ea typeface="DejaVu Sans"/>
              </a:rPr>
              <a:t> nix, </a:t>
            </a:r>
            <a:r>
              <a:rPr lang="en-GB" sz="2200" b="1" strike="noStrike" spc="-1" dirty="0" err="1">
                <a:solidFill>
                  <a:srgbClr val="000000"/>
                </a:solidFill>
                <a:latin typeface="Arial"/>
                <a:ea typeface="DejaVu Sans"/>
              </a:rPr>
              <a:t>wenn</a:t>
            </a:r>
            <a:r>
              <a:rPr lang="en-GB" sz="2200" b="1" strike="noStrike" spc="-1" dirty="0">
                <a:solidFill>
                  <a:srgbClr val="000000"/>
                </a:solidFill>
                <a:latin typeface="Arial"/>
                <a:ea typeface="DejaVu Sans"/>
              </a:rPr>
              <a:t> das Handy/Notebook </a:t>
            </a:r>
            <a:r>
              <a:rPr lang="en-GB" sz="2200" b="1" strike="noStrike" spc="-1" dirty="0" err="1">
                <a:solidFill>
                  <a:srgbClr val="000000"/>
                </a:solidFill>
                <a:latin typeface="Arial"/>
                <a:ea typeface="DejaVu Sans"/>
              </a:rPr>
              <a:t>weg</a:t>
            </a:r>
            <a:r>
              <a:rPr lang="en-GB" sz="2200" b="1" strike="noStrike" spc="-1" dirty="0">
                <a:solidFill>
                  <a:srgbClr val="000000"/>
                </a:solidFill>
                <a:latin typeface="Arial"/>
                <a:ea typeface="DejaVu Sans"/>
              </a:rPr>
              <a:t> </a:t>
            </a:r>
            <a:r>
              <a:rPr lang="en-GB" sz="2200" b="1" strike="noStrike" spc="-1" dirty="0" err="1">
                <a:solidFill>
                  <a:srgbClr val="000000"/>
                </a:solidFill>
                <a:latin typeface="Arial"/>
                <a:ea typeface="DejaVu Sans"/>
              </a:rPr>
              <a:t>ist</a:t>
            </a:r>
            <a:r>
              <a:rPr lang="en-GB" sz="2200" b="1" strike="noStrike" spc="-1" dirty="0">
                <a:solidFill>
                  <a:srgbClr val="000000"/>
                </a:solidFill>
                <a:latin typeface="Arial"/>
                <a:ea typeface="DejaVu Sans"/>
              </a:rPr>
              <a:t>!</a:t>
            </a:r>
            <a:endParaRPr lang="de-DE" sz="2200" b="0" strike="noStrike" spc="-1" dirty="0">
              <a:latin typeface="Arial"/>
            </a:endParaRPr>
          </a:p>
        </p:txBody>
      </p:sp>
      <p:sp>
        <p:nvSpPr>
          <p:cNvPr id="5" name="CustomShape 2"/>
          <p:cNvSpPr/>
          <p:nvPr/>
        </p:nvSpPr>
        <p:spPr bwMode="auto">
          <a:xfrm>
            <a:off x="431640" y="1042920"/>
            <a:ext cx="8374320" cy="477072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nSpc>
                <a:spcPct val="100000"/>
              </a:lnSpc>
              <a:spcBef>
                <a:spcPts val="320"/>
              </a:spcBef>
              <a:defRPr/>
            </a:pPr>
            <a:r>
              <a:rPr lang="en-GB" sz="1600" b="0" strike="noStrike" spc="-1" dirty="0">
                <a:solidFill>
                  <a:srgbClr val="000000"/>
                </a:solidFill>
                <a:latin typeface="Arial"/>
                <a:ea typeface="DejaVu Sans"/>
              </a:rPr>
              <a:t>Das </a:t>
            </a:r>
            <a:r>
              <a:rPr lang="en-GB" sz="1600" b="0" strike="noStrike" spc="-1" dirty="0" err="1">
                <a:solidFill>
                  <a:srgbClr val="000000"/>
                </a:solidFill>
                <a:latin typeface="Arial"/>
                <a:ea typeface="DejaVu Sans"/>
              </a:rPr>
              <a:t>ist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nur</a:t>
            </a:r>
            <a:r>
              <a:rPr lang="en-GB" sz="1600" b="0" strike="noStrike" spc="-1" dirty="0">
                <a:solidFill>
                  <a:srgbClr val="000000"/>
                </a:solidFill>
                <a:latin typeface="Arial"/>
                <a:ea typeface="DejaVu Sans"/>
              </a:rPr>
              <a:t> die eine </a:t>
            </a:r>
            <a:r>
              <a:rPr lang="en-GB" sz="1600" b="0" strike="noStrike" spc="-1" dirty="0" err="1">
                <a:solidFill>
                  <a:srgbClr val="000000"/>
                </a:solidFill>
                <a:latin typeface="Arial"/>
                <a:ea typeface="DejaVu Sans"/>
              </a:rPr>
              <a:t>Seite</a:t>
            </a:r>
            <a:r>
              <a:rPr lang="en-GB" sz="1600" b="0" strike="noStrike" spc="-1" dirty="0">
                <a:solidFill>
                  <a:srgbClr val="000000"/>
                </a:solidFill>
                <a:latin typeface="Arial"/>
                <a:ea typeface="DejaVu Sans"/>
              </a:rPr>
              <a:t> der </a:t>
            </a:r>
            <a:r>
              <a:rPr lang="en-GB" sz="1600" b="0" strike="noStrike" spc="-1" dirty="0" err="1">
                <a:solidFill>
                  <a:srgbClr val="000000"/>
                </a:solidFill>
                <a:latin typeface="Arial"/>
                <a:ea typeface="DejaVu Sans"/>
              </a:rPr>
              <a:t>Medaille</a:t>
            </a:r>
            <a:r>
              <a:rPr lang="en-GB" sz="1600" b="0" strike="noStrike" spc="-1" dirty="0">
                <a:solidFill>
                  <a:srgbClr val="000000"/>
                </a:solidFill>
                <a:latin typeface="Arial"/>
                <a:ea typeface="DejaVu Sans"/>
              </a:rPr>
              <a:t>.</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1" strike="noStrike" spc="-1" dirty="0" err="1">
                <a:solidFill>
                  <a:srgbClr val="000000"/>
                </a:solidFill>
                <a:latin typeface="Arial"/>
                <a:ea typeface="DejaVu Sans"/>
              </a:rPr>
              <a:t>Seriöse</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Anbieter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sorgen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zwar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für</a:t>
            </a:r>
            <a:r>
              <a:rPr lang="en-GB" sz="1600" b="0" strike="noStrike" spc="-1" dirty="0">
                <a:solidFill>
                  <a:srgbClr val="000000"/>
                </a:solidFill>
                <a:latin typeface="Arial"/>
                <a:ea typeface="DejaVu Sans"/>
              </a:rPr>
              <a:t> die (</a:t>
            </a:r>
            <a:r>
              <a:rPr lang="en-GB" sz="1600" b="1" strike="noStrike" spc="-1" dirty="0" err="1">
                <a:solidFill>
                  <a:srgbClr val="000000"/>
                </a:solidFill>
                <a:latin typeface="Arial"/>
                <a:ea typeface="DejaVu Sans"/>
              </a:rPr>
              <a:t>technische</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Sicherheit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Ihrer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Daten</a:t>
            </a:r>
            <a:r>
              <a:rPr lang="en-GB" sz="1600" b="0" strike="noStrike" spc="-1" dirty="0">
                <a:solidFill>
                  <a:srgbClr val="000000"/>
                </a:solidFill>
                <a:latin typeface="Arial"/>
                <a:ea typeface="DejaVu Sans"/>
              </a:rPr>
              <a:t> – </a:t>
            </a:r>
            <a:r>
              <a:rPr lang="en-GB" sz="1600" b="0" strike="noStrike" spc="-1" dirty="0" err="1">
                <a:solidFill>
                  <a:srgbClr val="000000"/>
                </a:solidFill>
                <a:latin typeface="Arial"/>
                <a:ea typeface="DejaVu Sans"/>
              </a:rPr>
              <a:t>allerdings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nutzen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einige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sie</a:t>
            </a:r>
            <a:r>
              <a:rPr lang="en-GB" sz="1600" b="0" strike="noStrike" spc="-1" dirty="0">
                <a:solidFill>
                  <a:srgbClr val="000000"/>
                </a:solidFill>
                <a:latin typeface="Arial"/>
                <a:ea typeface="DejaVu Sans"/>
              </a:rPr>
              <a:t> </a:t>
            </a:r>
            <a:r>
              <a:rPr lang="en-GB" sz="1600" b="0" strike="noStrike" spc="-1" dirty="0" err="1">
                <a:solidFill>
                  <a:srgbClr val="FF0000"/>
                </a:solidFill>
                <a:latin typeface="Arial"/>
                <a:ea typeface="DejaVu Sans"/>
              </a:rPr>
              <a:t>trotzdem</a:t>
            </a:r>
            <a:r>
              <a:rPr lang="en-GB" sz="1600" b="0" strike="noStrike" spc="-1" dirty="0">
                <a:solidFill>
                  <a:srgbClr val="FF0000"/>
                </a:solidFill>
                <a:latin typeface="Arial"/>
                <a:ea typeface="DejaVu Sans"/>
              </a:rPr>
              <a:t> </a:t>
            </a:r>
            <a:r>
              <a:rPr lang="en-GB" sz="1600" b="0" strike="noStrike" spc="-1" dirty="0" err="1">
                <a:solidFill>
                  <a:srgbClr val="FF0000"/>
                </a:solidFill>
                <a:latin typeface="Arial"/>
                <a:ea typeface="DejaVu Sans"/>
              </a:rPr>
              <a:t>für</a:t>
            </a:r>
            <a:r>
              <a:rPr lang="en-GB" sz="1600" b="0" strike="noStrike" spc="-1" dirty="0">
                <a:solidFill>
                  <a:srgbClr val="FF0000"/>
                </a:solidFill>
                <a:latin typeface="Arial"/>
                <a:ea typeface="DejaVu Sans"/>
              </a:rPr>
              <a:t> </a:t>
            </a:r>
            <a:r>
              <a:rPr lang="en-GB" sz="1600" b="0" strike="noStrike" spc="-1" dirty="0" err="1">
                <a:solidFill>
                  <a:srgbClr val="FF0000"/>
                </a:solidFill>
                <a:latin typeface="Arial"/>
                <a:ea typeface="DejaVu Sans"/>
              </a:rPr>
              <a:t>eigene</a:t>
            </a:r>
            <a:r>
              <a:rPr lang="en-GB" sz="1600" b="0" strike="noStrike" spc="-1" dirty="0">
                <a:solidFill>
                  <a:srgbClr val="FF0000"/>
                </a:solidFill>
                <a:latin typeface="Arial"/>
                <a:ea typeface="DejaVu Sans"/>
              </a:rPr>
              <a:t> </a:t>
            </a:r>
            <a:r>
              <a:rPr lang="en-GB" sz="1600" b="0" strike="noStrike" spc="-1" dirty="0" err="1">
                <a:solidFill>
                  <a:srgbClr val="FF0000"/>
                </a:solidFill>
                <a:latin typeface="Arial"/>
                <a:ea typeface="DejaVu Sans"/>
              </a:rPr>
              <a:t>Zwecke</a:t>
            </a:r>
            <a:r>
              <a:rPr lang="en-GB" sz="1600" b="0" strike="noStrike" spc="-1" dirty="0">
                <a:solidFill>
                  <a:srgbClr val="FF0000"/>
                </a:solidFill>
                <a:latin typeface="Arial"/>
                <a:ea typeface="DejaVu Sans"/>
              </a:rPr>
              <a:t>, </a:t>
            </a:r>
            <a:r>
              <a:rPr lang="en-GB" sz="1600" b="0" strike="noStrike" spc="-1" dirty="0" err="1">
                <a:solidFill>
                  <a:srgbClr val="FF0000"/>
                </a:solidFill>
                <a:latin typeface="Arial"/>
                <a:ea typeface="DejaVu Sans"/>
              </a:rPr>
              <a:t>beispielsweise</a:t>
            </a:r>
            <a:r>
              <a:rPr lang="en-GB" sz="1600" b="0" strike="noStrike" spc="-1" dirty="0">
                <a:solidFill>
                  <a:srgbClr val="FF0000"/>
                </a:solidFill>
                <a:latin typeface="Arial"/>
                <a:ea typeface="DejaVu Sans"/>
              </a:rPr>
              <a:t> </a:t>
            </a:r>
            <a:r>
              <a:rPr lang="en-GB" sz="1600" b="0" strike="noStrike" spc="-1" dirty="0" err="1">
                <a:solidFill>
                  <a:srgbClr val="FF0000"/>
                </a:solidFill>
                <a:latin typeface="Arial"/>
                <a:ea typeface="DejaVu Sans"/>
              </a:rPr>
              <a:t>Werbung</a:t>
            </a:r>
            <a:r>
              <a:rPr lang="en-GB" sz="1600" b="0"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err="1">
                <a:solidFill>
                  <a:srgbClr val="000000"/>
                </a:solidFill>
                <a:latin typeface="Arial"/>
                <a:ea typeface="DejaVu Sans"/>
              </a:rPr>
              <a:t>Außerdem</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unterliegen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ausländische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Anbieter</a:t>
            </a:r>
            <a:r>
              <a:rPr lang="en-GB" sz="1600" b="0" strike="noStrike" spc="-1" dirty="0">
                <a:solidFill>
                  <a:srgbClr val="000000"/>
                </a:solidFill>
                <a:latin typeface="Arial"/>
                <a:ea typeface="DejaVu Sans"/>
              </a:rPr>
              <a:t> de facto </a:t>
            </a:r>
            <a:r>
              <a:rPr lang="en-GB" sz="1600" b="0" strike="noStrike" spc="-1" dirty="0" err="1">
                <a:solidFill>
                  <a:srgbClr val="000000"/>
                </a:solidFill>
                <a:latin typeface="Arial"/>
                <a:ea typeface="DejaVu Sans"/>
              </a:rPr>
              <a:t>nicht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dem</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deutschen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Recht</a:t>
            </a:r>
            <a:r>
              <a:rPr lang="en-GB" sz="1600" b="0" strike="noStrike" spc="-1" dirty="0">
                <a:solidFill>
                  <a:srgbClr val="000000"/>
                </a:solidFill>
                <a:latin typeface="Arial"/>
                <a:ea typeface="DejaVu Sans"/>
              </a:rPr>
              <a:t>. In den USA </a:t>
            </a:r>
            <a:r>
              <a:rPr lang="en-GB" sz="1600" b="0" strike="noStrike" spc="-1" dirty="0" err="1">
                <a:solidFill>
                  <a:srgbClr val="000000"/>
                </a:solidFill>
                <a:latin typeface="Arial"/>
                <a:ea typeface="DejaVu Sans"/>
              </a:rPr>
              <a:t>beispielsweise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sind</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nur</a:t>
            </a:r>
            <a:r>
              <a:rPr lang="en-GB" sz="1600" b="0" strike="noStrike" spc="-1" dirty="0">
                <a:solidFill>
                  <a:srgbClr val="000000"/>
                </a:solidFill>
                <a:latin typeface="Arial"/>
                <a:ea typeface="DejaVu Sans"/>
              </a:rPr>
              <a:t> die </a:t>
            </a:r>
            <a:r>
              <a:rPr lang="en-GB" sz="1600" b="0" strike="noStrike" spc="-1" dirty="0" err="1">
                <a:solidFill>
                  <a:srgbClr val="000000"/>
                </a:solidFill>
                <a:latin typeface="Arial"/>
                <a:ea typeface="DejaVu Sans"/>
              </a:rPr>
              <a:t>die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Daten</a:t>
            </a:r>
            <a:r>
              <a:rPr lang="en-GB" sz="1600" b="0" strike="noStrike" spc="-1" dirty="0">
                <a:solidFill>
                  <a:srgbClr val="000000"/>
                </a:solidFill>
                <a:latin typeface="Arial"/>
                <a:ea typeface="DejaVu Sans"/>
              </a:rPr>
              <a:t> von US-</a:t>
            </a:r>
            <a:r>
              <a:rPr lang="en-GB" sz="1600" b="0" strike="noStrike" spc="-1" dirty="0" err="1">
                <a:solidFill>
                  <a:srgbClr val="000000"/>
                </a:solidFill>
                <a:latin typeface="Arial"/>
                <a:ea typeface="DejaVu Sans"/>
              </a:rPr>
              <a:t>Bürgern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wirklich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gesetzlich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geschützt</a:t>
            </a:r>
            <a:r>
              <a:rPr lang="en-GB" sz="1600" b="0" strike="noStrike" spc="-1" dirty="0">
                <a:solidFill>
                  <a:srgbClr val="000000"/>
                </a:solidFill>
                <a:latin typeface="Arial"/>
                <a:ea typeface="DejaVu Sans"/>
              </a:rPr>
              <a:t>, und </a:t>
            </a:r>
            <a:r>
              <a:rPr lang="en-GB" sz="1600" b="0" strike="noStrike" spc="-1" dirty="0" err="1">
                <a:solidFill>
                  <a:srgbClr val="000000"/>
                </a:solidFill>
                <a:latin typeface="Arial"/>
                <a:ea typeface="DejaVu Sans"/>
              </a:rPr>
              <a:t>auch</a:t>
            </a:r>
            <a:r>
              <a:rPr lang="en-GB" sz="1600" b="0" strike="noStrike" spc="-1" dirty="0">
                <a:solidFill>
                  <a:srgbClr val="000000"/>
                </a:solidFill>
                <a:latin typeface="Arial"/>
                <a:ea typeface="DejaVu Sans"/>
              </a:rPr>
              <a:t> das </a:t>
            </a:r>
            <a:r>
              <a:rPr lang="en-GB" sz="1600" b="0" strike="noStrike" spc="-1" dirty="0" err="1">
                <a:solidFill>
                  <a:srgbClr val="000000"/>
                </a:solidFill>
                <a:latin typeface="Arial"/>
                <a:ea typeface="DejaVu Sans"/>
              </a:rPr>
              <a:t>nach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ganz</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anderen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Grundsätzen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als</a:t>
            </a:r>
            <a:r>
              <a:rPr lang="en-GB" sz="1600" b="0" strike="noStrike" spc="-1" dirty="0">
                <a:solidFill>
                  <a:srgbClr val="000000"/>
                </a:solidFill>
                <a:latin typeface="Arial"/>
                <a:ea typeface="DejaVu Sans"/>
              </a:rPr>
              <a:t> in der EU.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a:solidFill>
                  <a:srgbClr val="000000"/>
                </a:solidFill>
                <a:latin typeface="Arial"/>
                <a:ea typeface="DejaVu Sans"/>
              </a:rPr>
              <a:t>Als </a:t>
            </a:r>
            <a:r>
              <a:rPr lang="en-GB" sz="1600" b="0" i="1" strike="noStrike" spc="-1" dirty="0" err="1">
                <a:solidFill>
                  <a:srgbClr val="000000"/>
                </a:solidFill>
                <a:latin typeface="Arial"/>
                <a:ea typeface="DejaVu Sans"/>
              </a:rPr>
              <a:t>Angehöriger</a:t>
            </a:r>
            <a:r>
              <a:rPr lang="en-GB" sz="1600" b="0" i="1" strike="noStrike" spc="-1" dirty="0">
                <a:solidFill>
                  <a:srgbClr val="000000"/>
                </a:solidFill>
                <a:latin typeface="Arial"/>
                <a:ea typeface="DejaVu Sans"/>
              </a:rPr>
              <a:t> der TU Braunschweig </a:t>
            </a:r>
            <a:r>
              <a:rPr lang="en-GB" sz="1600" b="0" i="1" strike="noStrike" spc="-1" dirty="0" err="1">
                <a:solidFill>
                  <a:srgbClr val="000000"/>
                </a:solidFill>
                <a:latin typeface="Arial"/>
                <a:ea typeface="DejaVu Sans"/>
              </a:rPr>
              <a:t>nutzen</a:t>
            </a:r>
            <a:r>
              <a:rPr lang="en-GB" sz="1600" b="0" i="1" strike="noStrike" spc="-1" dirty="0">
                <a:solidFill>
                  <a:srgbClr val="000000"/>
                </a:solidFill>
                <a:latin typeface="Arial"/>
                <a:ea typeface="DejaVu Sans"/>
              </a:rPr>
              <a:t> Sie </a:t>
            </a:r>
            <a:r>
              <a:rPr lang="en-GB" sz="1600" b="0" i="1" strike="noStrike" spc="-1" dirty="0" err="1">
                <a:solidFill>
                  <a:srgbClr val="000000"/>
                </a:solidFill>
                <a:latin typeface="Arial"/>
                <a:ea typeface="DejaVu Sans"/>
              </a:rPr>
              <a:t>bitte</a:t>
            </a:r>
            <a:r>
              <a:rPr lang="en-GB" sz="1600" b="0" i="1" strike="noStrike" spc="-1" dirty="0">
                <a:solidFill>
                  <a:srgbClr val="000000"/>
                </a:solidFill>
                <a:latin typeface="Arial"/>
                <a:ea typeface="DejaVu Sans"/>
              </a:rPr>
              <a:t> den </a:t>
            </a:r>
            <a:r>
              <a:rPr lang="en-GB" sz="1600" b="0" i="1" strike="noStrike" spc="-1" dirty="0" err="1">
                <a:solidFill>
                  <a:srgbClr val="000000"/>
                </a:solidFill>
                <a:latin typeface="Arial"/>
                <a:ea typeface="DejaVu Sans"/>
              </a:rPr>
              <a:t>vom</a:t>
            </a:r>
            <a:r>
              <a:rPr lang="en-GB" sz="1600" b="0" i="1" strike="noStrike" spc="-1" dirty="0">
                <a:solidFill>
                  <a:srgbClr val="000000"/>
                </a:solidFill>
                <a:latin typeface="Arial"/>
                <a:ea typeface="DejaVu Sans"/>
              </a:rPr>
              <a:t> GITZ </a:t>
            </a:r>
            <a:r>
              <a:rPr lang="en-GB" sz="1600" b="0" i="1" strike="noStrike" spc="-1" dirty="0" err="1">
                <a:solidFill>
                  <a:srgbClr val="000000"/>
                </a:solidFill>
                <a:latin typeface="Arial"/>
                <a:ea typeface="DejaVu Sans"/>
              </a:rPr>
              <a:t>bereit</a:t>
            </a:r>
            <a:r>
              <a:rPr lang="en-GB" sz="1600" b="0" i="1"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gestellten</a:t>
            </a:r>
            <a:r>
              <a:rPr lang="en-GB" sz="1600" b="0" i="1" strike="noStrike" spc="-1" dirty="0">
                <a:solidFill>
                  <a:srgbClr val="000000"/>
                </a:solidFill>
                <a:latin typeface="Arial"/>
                <a:ea typeface="DejaVu Sans"/>
              </a:rPr>
              <a:t> Cloud-Speicher</a:t>
            </a:r>
            <a:r>
              <a:rPr lang="en-GB" sz="1600" b="0" strike="noStrike" spc="-1" dirty="0">
                <a:solidFill>
                  <a:srgbClr val="000000"/>
                </a:solidFill>
                <a:latin typeface="Arial"/>
                <a:ea typeface="DejaVu Sans"/>
              </a:rPr>
              <a:t> </a:t>
            </a:r>
            <a:r>
              <a:rPr lang="en-GB" sz="1600" b="0" strike="noStrike" spc="-1" dirty="0" smtClean="0">
                <a:solidFill>
                  <a:srgbClr val="000000"/>
                </a:solidFill>
                <a:latin typeface="Arial"/>
                <a:ea typeface="DejaVu Sans"/>
              </a:rPr>
              <a:t>„Nextcloud“ </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mit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eingebautem</a:t>
            </a:r>
            <a:r>
              <a:rPr lang="en-GB" sz="1600" b="0" strike="noStrike" spc="-1" dirty="0">
                <a:solidFill>
                  <a:srgbClr val="000000"/>
                </a:solidFill>
                <a:latin typeface="Arial"/>
                <a:ea typeface="DejaVu Sans"/>
              </a:rPr>
              <a:t> Office-</a:t>
            </a:r>
            <a:r>
              <a:rPr lang="en-GB" sz="1600" b="0" strike="noStrike" spc="-1" dirty="0" err="1">
                <a:solidFill>
                  <a:srgbClr val="000000"/>
                </a:solidFill>
                <a:latin typeface="Arial"/>
                <a:ea typeface="DejaVu Sans"/>
              </a:rPr>
              <a:t>Paket</a:t>
            </a:r>
            <a:r>
              <a:rPr lang="en-GB" sz="1600" b="0" strike="noStrike" spc="-1" dirty="0">
                <a:solidFill>
                  <a:srgbClr val="000000"/>
                </a:solidFill>
                <a:latin typeface="Arial"/>
                <a:ea typeface="DejaVu Sans"/>
              </a:rPr>
              <a:t> </a:t>
            </a:r>
            <a:r>
              <a:rPr lang="en-GB" sz="1600" b="0" strike="noStrike" spc="-1" dirty="0" smtClean="0">
                <a:solidFill>
                  <a:srgbClr val="000000"/>
                </a:solidFill>
                <a:latin typeface="Arial"/>
                <a:ea typeface="DejaVu Sans"/>
              </a:rPr>
              <a:t>„</a:t>
            </a:r>
            <a:r>
              <a:rPr lang="en-GB" sz="1600" b="0" strike="noStrike" spc="-1" dirty="0" err="1" smtClean="0">
                <a:solidFill>
                  <a:srgbClr val="000000"/>
                </a:solidFill>
                <a:latin typeface="Arial"/>
                <a:ea typeface="DejaVu Sans"/>
              </a:rPr>
              <a:t>CollaboraOffice</a:t>
            </a:r>
            <a:r>
              <a:rPr lang="en-GB" sz="1600" b="0"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a:solidFill>
                  <a:srgbClr val="000000"/>
                </a:solidFill>
                <a:latin typeface="Arial"/>
                <a:ea typeface="DejaVu Sans"/>
              </a:rPr>
              <a:t>Die </a:t>
            </a:r>
            <a:r>
              <a:rPr lang="en-GB" sz="1600" b="0" strike="noStrike" spc="-1" dirty="0" err="1">
                <a:solidFill>
                  <a:srgbClr val="000000"/>
                </a:solidFill>
                <a:latin typeface="Arial"/>
                <a:ea typeface="DejaVu Sans"/>
              </a:rPr>
              <a:t>Daten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sind</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außerdem</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nur</a:t>
            </a:r>
            <a:r>
              <a:rPr lang="en-GB" sz="1600" b="1" strike="noStrike" spc="-1" dirty="0">
                <a:solidFill>
                  <a:srgbClr val="000000"/>
                </a:solidFill>
                <a:latin typeface="Arial"/>
                <a:ea typeface="DejaVu Sans"/>
              </a:rPr>
              <a:t> so </a:t>
            </a:r>
            <a:r>
              <a:rPr lang="en-GB" sz="1600" b="1" strike="noStrike" spc="-1" dirty="0" err="1">
                <a:solidFill>
                  <a:srgbClr val="000000"/>
                </a:solidFill>
                <a:latin typeface="Arial"/>
                <a:ea typeface="DejaVu Sans"/>
              </a:rPr>
              <a:t>sicher</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wie</a:t>
            </a:r>
            <a:r>
              <a:rPr lang="en-GB" sz="1600" b="1" strike="noStrike" spc="-1" dirty="0">
                <a:solidFill>
                  <a:srgbClr val="000000"/>
                </a:solidFill>
                <a:latin typeface="Arial"/>
                <a:ea typeface="DejaVu Sans"/>
              </a:rPr>
              <a:t> der </a:t>
            </a:r>
            <a:r>
              <a:rPr lang="en-GB" sz="1600" b="1" strike="noStrike" spc="-1" dirty="0" err="1">
                <a:solidFill>
                  <a:srgbClr val="000000"/>
                </a:solidFill>
                <a:latin typeface="Arial"/>
                <a:ea typeface="DejaVu Sans"/>
              </a:rPr>
              <a:t>Weg</a:t>
            </a:r>
            <a:r>
              <a:rPr lang="en-GB" sz="1600" b="1"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dorthin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wenn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Ihr</a:t>
            </a:r>
            <a:r>
              <a:rPr lang="en-GB" sz="1600" b="0" strike="noStrike" spc="-1" dirty="0">
                <a:solidFill>
                  <a:srgbClr val="000000"/>
                </a:solidFill>
                <a:latin typeface="Arial"/>
                <a:ea typeface="DejaVu Sans"/>
              </a:rPr>
              <a:t> mobiles </a:t>
            </a:r>
            <a:r>
              <a:rPr lang="en-GB" sz="1600" b="0" strike="noStrike" spc="-1" dirty="0" err="1">
                <a:solidFill>
                  <a:srgbClr val="000000"/>
                </a:solidFill>
                <a:latin typeface="Arial"/>
                <a:ea typeface="DejaVu Sans"/>
              </a:rPr>
              <a:t>Gerät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sich</a:t>
            </a:r>
            <a:r>
              <a:rPr lang="en-GB" sz="1600" b="0" strike="noStrike" spc="-1" dirty="0">
                <a:solidFill>
                  <a:srgbClr val="000000"/>
                </a:solidFill>
                <a:latin typeface="Arial"/>
                <a:ea typeface="DejaVu Sans"/>
              </a:rPr>
              <a:t> in </a:t>
            </a:r>
            <a:r>
              <a:rPr lang="en-GB" sz="1600" b="0" strike="noStrike" spc="-1" dirty="0" err="1">
                <a:solidFill>
                  <a:srgbClr val="000000"/>
                </a:solidFill>
                <a:latin typeface="Arial"/>
                <a:ea typeface="DejaVu Sans"/>
              </a:rPr>
              <a:t>einem</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offenen</a:t>
            </a:r>
            <a:r>
              <a:rPr lang="en-GB" sz="1600" b="0" strike="noStrike" spc="-1" dirty="0">
                <a:solidFill>
                  <a:srgbClr val="000000"/>
                </a:solidFill>
                <a:latin typeface="Arial"/>
                <a:ea typeface="DejaVu Sans"/>
              </a:rPr>
              <a:t> </a:t>
            </a:r>
            <a:r>
              <a:rPr lang="en-GB" sz="1600" b="1" strike="noStrike" spc="-1" dirty="0">
                <a:solidFill>
                  <a:srgbClr val="000000"/>
                </a:solidFill>
                <a:latin typeface="Arial"/>
                <a:ea typeface="DejaVu Sans"/>
              </a:rPr>
              <a:t>WLAN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bewegt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oder</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gestohlen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wird</a:t>
            </a:r>
            <a:r>
              <a:rPr lang="en-GB" sz="1600" b="0" strike="noStrike" spc="-1" dirty="0">
                <a:solidFill>
                  <a:srgbClr val="000000"/>
                </a:solidFill>
                <a:latin typeface="Arial"/>
                <a:ea typeface="DejaVu Sans"/>
              </a:rPr>
              <a:t> und </a:t>
            </a:r>
            <a:r>
              <a:rPr lang="en-GB" sz="1600" b="0" strike="noStrike" spc="-1" dirty="0" err="1">
                <a:solidFill>
                  <a:srgbClr val="000000"/>
                </a:solidFill>
                <a:latin typeface="Arial"/>
                <a:ea typeface="DejaVu Sans"/>
              </a:rPr>
              <a:t>dazu</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nur</a:t>
            </a:r>
            <a:r>
              <a:rPr lang="en-GB" sz="1600" b="0" strike="noStrike" spc="-1" dirty="0">
                <a:solidFill>
                  <a:srgbClr val="000000"/>
                </a:solidFill>
                <a:latin typeface="Arial"/>
                <a:ea typeface="DejaVu Sans"/>
              </a:rPr>
              <a:t> von </a:t>
            </a:r>
            <a:r>
              <a:rPr lang="en-GB" sz="1600" b="0" strike="noStrike" spc="-1" dirty="0" err="1">
                <a:solidFill>
                  <a:srgbClr val="000000"/>
                </a:solidFill>
                <a:latin typeface="Arial"/>
                <a:ea typeface="DejaVu Sans"/>
              </a:rPr>
              <a:t>einem</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einfachen</a:t>
            </a:r>
            <a:r>
              <a:rPr lang="en-GB" sz="1600" b="0" strike="noStrike" spc="-1" dirty="0">
                <a:solidFill>
                  <a:srgbClr val="000000"/>
                </a:solidFill>
                <a:latin typeface="Arial"/>
                <a:ea typeface="DejaVu Sans"/>
              </a:rPr>
              <a:t> PIN </a:t>
            </a:r>
            <a:r>
              <a:rPr lang="en-GB" sz="1600" b="0" strike="noStrike" spc="-1" dirty="0" err="1">
                <a:solidFill>
                  <a:srgbClr val="000000"/>
                </a:solidFill>
                <a:latin typeface="Arial"/>
                <a:ea typeface="DejaVu Sans"/>
              </a:rPr>
              <a:t>oder</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Sperrmuster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geschützt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ist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sind</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Ihre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Daten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auch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schnell</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dem</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Dieb</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ausgeliefert</a:t>
            </a:r>
            <a:r>
              <a:rPr lang="en-GB" sz="1600" b="0" strike="noStrike" spc="-1" dirty="0">
                <a:solidFill>
                  <a:srgbClr val="000000"/>
                </a:solidFill>
                <a:latin typeface="Arial"/>
                <a:ea typeface="DejaVu Sans"/>
              </a:rPr>
              <a:t>. </a:t>
            </a:r>
            <a:r>
              <a:rPr dirty="0"/>
              <a:t/>
            </a:r>
            <a:br>
              <a:rPr dirty="0"/>
            </a:br>
            <a:r>
              <a:rPr dirty="0"/>
              <a:t/>
            </a:r>
            <a:br>
              <a:rPr dirty="0"/>
            </a:br>
            <a:endParaRPr lang="de-DE" sz="1600" b="0" strike="noStrike" spc="-1" dirty="0">
              <a:latin typeface="Arial"/>
            </a:endParaRPr>
          </a:p>
        </p:txBody>
      </p:sp>
      <p:pic>
        <p:nvPicPr>
          <p:cNvPr id="6" name="Picture 2" descr="Wolken, Daten, Datenmenge, Wort, Datenflut, Datenbank"/>
          <p:cNvPicPr/>
          <p:nvPr/>
        </p:nvPicPr>
        <p:blipFill>
          <a:blip r:embed="rId2"/>
          <a:stretch/>
        </p:blipFill>
        <p:spPr bwMode="auto">
          <a:xfrm>
            <a:off x="7902360" y="953640"/>
            <a:ext cx="974520" cy="649440"/>
          </a:xfrm>
          <a:prstGeom prst="rect">
            <a:avLst/>
          </a:prstGeom>
          <a:ln>
            <a:noFill/>
          </a:ln>
        </p:spPr>
      </p:pic>
      <p:sp>
        <p:nvSpPr>
          <p:cNvPr id="7" name="CustomShape 3"/>
          <p:cNvSpPr/>
          <p:nvPr/>
        </p:nvSpPr>
        <p:spPr bwMode="auto">
          <a:xfrm rot="5400000">
            <a:off x="7253280" y="3153960"/>
            <a:ext cx="3456720" cy="36360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900" b="0" u="sng" strike="noStrike" spc="-1">
                <a:solidFill>
                  <a:srgbClr val="BE1E3C"/>
                </a:solidFill>
                <a:latin typeface="Arial"/>
                <a:ea typeface="DejaVu Sans"/>
                <a:hlinkClick r:id="rId3"/>
              </a:rPr>
              <a:t>https://pixabay.com/de/wolken-daten-datenmenge-wort-978964/</a:t>
            </a:r>
            <a:r>
              <a:rPr lang="en-GB" sz="900" b="0" strike="noStrike" spc="-1">
                <a:solidFill>
                  <a:srgbClr val="000000"/>
                </a:solidFill>
                <a:latin typeface="Arial"/>
                <a:ea typeface="DejaVu Sans"/>
              </a:rPr>
              <a:t> </a:t>
            </a:r>
            <a:endParaRPr lang="de-DE" sz="900" b="0" strike="noStrike" spc="-1">
              <a:latin typeface="Arial"/>
            </a:endParaRPr>
          </a:p>
          <a:p>
            <a:pPr>
              <a:lnSpc>
                <a:spcPct val="100000"/>
              </a:lnSpc>
              <a:defRPr/>
            </a:pPr>
            <a:r>
              <a:rPr lang="en-GB" sz="900" b="0" strike="noStrike" spc="-1">
                <a:solidFill>
                  <a:srgbClr val="000000"/>
                </a:solidFill>
                <a:latin typeface="Arial"/>
                <a:ea typeface="DejaVu Sans"/>
              </a:rPr>
              <a:t>CC0 Lizenz</a:t>
            </a:r>
            <a:endParaRPr lang="de-DE" sz="900" b="0" strike="noStrike" spc="-1">
              <a:latin typeface="Arial"/>
            </a:endParaRPr>
          </a:p>
        </p:txBody>
      </p:sp>
      <p:pic>
        <p:nvPicPr>
          <p:cNvPr id="8" name="Grafik 252"/>
          <p:cNvPicPr/>
          <p:nvPr/>
        </p:nvPicPr>
        <p:blipFill>
          <a:blip r:embed="rId4"/>
          <a:stretch/>
        </p:blipFill>
        <p:spPr bwMode="auto">
          <a:xfrm>
            <a:off x="4104000" y="835560"/>
            <a:ext cx="790920" cy="819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11240"/>
            <a:ext cx="8374320" cy="70668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000000"/>
                </a:solidFill>
                <a:latin typeface="Arial"/>
                <a:ea typeface="DejaVu Sans"/>
              </a:rPr>
              <a:t>Irrtum 2: Öffentliche WLANS: praktisch und kostenlos!</a:t>
            </a:r>
            <a:endParaRPr lang="de-DE" sz="2200" b="0" strike="noStrike" spc="-1">
              <a:latin typeface="Arial"/>
            </a:endParaRPr>
          </a:p>
        </p:txBody>
      </p:sp>
      <p:sp>
        <p:nvSpPr>
          <p:cNvPr id="5" name="CustomShape 2"/>
          <p:cNvSpPr/>
          <p:nvPr/>
        </p:nvSpPr>
        <p:spPr bwMode="auto">
          <a:xfrm>
            <a:off x="431640" y="1042920"/>
            <a:ext cx="8374320" cy="48808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nSpc>
                <a:spcPct val="100000"/>
              </a:lnSpc>
              <a:spcBef>
                <a:spcPts val="320"/>
              </a:spcBef>
              <a:defRPr/>
            </a:pPr>
            <a:r>
              <a:rPr lang="en-GB" sz="1600" b="1" strike="noStrike" spc="-1" dirty="0">
                <a:solidFill>
                  <a:srgbClr val="FF0000"/>
                </a:solidFill>
                <a:latin typeface="Arial"/>
                <a:ea typeface="DejaVu Sans"/>
              </a:rPr>
              <a:t>… </a:t>
            </a:r>
            <a:r>
              <a:rPr lang="en-GB" sz="1600" b="1" strike="noStrike" spc="-1" dirty="0" err="1">
                <a:solidFill>
                  <a:srgbClr val="FF0000"/>
                </a:solidFill>
                <a:latin typeface="Arial"/>
                <a:ea typeface="DejaVu Sans"/>
              </a:rPr>
              <a:t>nur</a:t>
            </a:r>
            <a:r>
              <a:rPr lang="en-GB" sz="1600" b="1" strike="noStrike" spc="-1" dirty="0">
                <a:solidFill>
                  <a:srgbClr val="FF0000"/>
                </a:solidFill>
                <a:latin typeface="Arial"/>
                <a:ea typeface="DejaVu Sans"/>
              </a:rPr>
              <a:t> </a:t>
            </a:r>
            <a:r>
              <a:rPr lang="en-GB" sz="1600" b="1" strike="noStrike" spc="-1" dirty="0" err="1">
                <a:solidFill>
                  <a:srgbClr val="FF0000"/>
                </a:solidFill>
                <a:latin typeface="Arial"/>
                <a:ea typeface="DejaVu Sans"/>
              </a:rPr>
              <a:t>leider</a:t>
            </a:r>
            <a:r>
              <a:rPr lang="en-GB" sz="1600" b="1" strike="noStrike" spc="-1" dirty="0">
                <a:solidFill>
                  <a:srgbClr val="FF0000"/>
                </a:solidFill>
                <a:latin typeface="Arial"/>
                <a:ea typeface="DejaVu Sans"/>
              </a:rPr>
              <a:t> </a:t>
            </a:r>
            <a:r>
              <a:rPr lang="en-GB" sz="1600" b="1" strike="noStrike" spc="-1" dirty="0" err="1">
                <a:solidFill>
                  <a:srgbClr val="FF0000"/>
                </a:solidFill>
                <a:latin typeface="Arial"/>
                <a:ea typeface="DejaVu Sans"/>
              </a:rPr>
              <a:t>nicht</a:t>
            </a:r>
            <a:r>
              <a:rPr lang="en-GB" sz="1600" b="1" strike="noStrike" spc="-1" dirty="0">
                <a:solidFill>
                  <a:srgbClr val="FF0000"/>
                </a:solidFill>
                <a:latin typeface="Arial"/>
                <a:ea typeface="DejaVu Sans"/>
              </a:rPr>
              <a:t> </a:t>
            </a:r>
            <a:r>
              <a:rPr lang="en-GB" sz="1600" b="1" strike="noStrike" spc="-1" dirty="0" err="1">
                <a:solidFill>
                  <a:srgbClr val="FF0000"/>
                </a:solidFill>
                <a:latin typeface="Arial"/>
                <a:ea typeface="DejaVu Sans"/>
              </a:rPr>
              <a:t>sicher</a:t>
            </a:r>
            <a:r>
              <a:rPr lang="en-GB" sz="1600" b="1" strike="noStrike" spc="-1" dirty="0">
                <a:solidFill>
                  <a:srgbClr val="FF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err="1">
                <a:solidFill>
                  <a:srgbClr val="000000"/>
                </a:solidFill>
                <a:latin typeface="Arial"/>
                <a:ea typeface="DejaVu Sans"/>
              </a:rPr>
              <a:t>Viele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öffentliche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kostenlose</a:t>
            </a:r>
            <a:r>
              <a:rPr lang="en-GB" sz="1600" b="0" strike="noStrike" spc="-1" dirty="0">
                <a:solidFill>
                  <a:srgbClr val="000000"/>
                </a:solidFill>
                <a:latin typeface="Arial"/>
                <a:ea typeface="DejaVu Sans"/>
              </a:rPr>
              <a:t> WLANs </a:t>
            </a:r>
            <a:r>
              <a:rPr lang="en-GB" sz="1600" b="0" strike="noStrike" spc="-1" dirty="0" err="1">
                <a:solidFill>
                  <a:srgbClr val="000000"/>
                </a:solidFill>
                <a:latin typeface="Arial"/>
                <a:ea typeface="DejaVu Sans"/>
              </a:rPr>
              <a:t>sind</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unverschlüsselt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Ihre</a:t>
            </a:r>
            <a:r>
              <a:rPr lang="en-GB" sz="1600" b="0" strike="noStrike" spc="-1" dirty="0">
                <a:solidFill>
                  <a:srgbClr val="000000"/>
                </a:solidFill>
                <a:latin typeface="Arial"/>
                <a:ea typeface="DejaVu Sans"/>
              </a:rPr>
              <a:t> Daten </a:t>
            </a:r>
            <a:r>
              <a:rPr lang="en-GB" sz="1600" b="0" strike="noStrike" spc="-1" dirty="0" err="1">
                <a:solidFill>
                  <a:srgbClr val="000000"/>
                </a:solidFill>
                <a:latin typeface="Arial"/>
                <a:ea typeface="DejaVu Sans"/>
              </a:rPr>
              <a:t>werden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zwischen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Ihrem</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Mobilgerät</a:t>
            </a:r>
            <a:r>
              <a:rPr lang="en-GB" sz="1600" b="0" strike="noStrike" spc="-1" dirty="0">
                <a:solidFill>
                  <a:srgbClr val="000000"/>
                </a:solidFill>
                <a:latin typeface="Arial"/>
                <a:ea typeface="DejaVu Sans"/>
              </a:rPr>
              <a:t> und </a:t>
            </a:r>
            <a:r>
              <a:rPr lang="en-GB" sz="1600" b="0" strike="noStrike" spc="-1" dirty="0" err="1">
                <a:solidFill>
                  <a:srgbClr val="000000"/>
                </a:solidFill>
                <a:latin typeface="Arial"/>
                <a:ea typeface="DejaVu Sans"/>
              </a:rPr>
              <a:t>dem</a:t>
            </a:r>
            <a:r>
              <a:rPr lang="en-GB" sz="1600" b="0" strike="noStrike" spc="-1" dirty="0">
                <a:solidFill>
                  <a:srgbClr val="000000"/>
                </a:solidFill>
                <a:latin typeface="Arial"/>
                <a:ea typeface="DejaVu Sans"/>
              </a:rPr>
              <a:t> WLAN Access Point </a:t>
            </a:r>
            <a:r>
              <a:rPr lang="en-GB" sz="1600" b="0" strike="noStrike" spc="-1" dirty="0" err="1">
                <a:solidFill>
                  <a:srgbClr val="000000"/>
                </a:solidFill>
                <a:latin typeface="Arial"/>
                <a:ea typeface="DejaVu Sans"/>
              </a:rPr>
              <a:t>offen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übertragen</a:t>
            </a:r>
            <a:r>
              <a:rPr lang="en-GB" sz="1600" b="0" strike="noStrike" spc="-1" dirty="0">
                <a:solidFill>
                  <a:srgbClr val="000000"/>
                </a:solidFill>
                <a:latin typeface="Arial"/>
                <a:ea typeface="DejaVu Sans"/>
              </a:rPr>
              <a:t> und </a:t>
            </a:r>
            <a:r>
              <a:rPr lang="en-GB" sz="1600" b="1" strike="noStrike" spc="-1" dirty="0" err="1">
                <a:solidFill>
                  <a:srgbClr val="000000"/>
                </a:solidFill>
                <a:latin typeface="Arial"/>
                <a:ea typeface="DejaVu Sans"/>
              </a:rPr>
              <a:t>können</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abgefangen</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oder</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verändert</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werden</a:t>
            </a:r>
            <a:r>
              <a:rPr lang="en-GB" sz="1600" b="0"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err="1">
                <a:solidFill>
                  <a:srgbClr val="000000"/>
                </a:solidFill>
                <a:latin typeface="Arial"/>
                <a:ea typeface="DejaVu Sans"/>
              </a:rPr>
              <a:t>Auch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können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schnell</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Schadsoftware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einfangen</a:t>
            </a:r>
            <a:r>
              <a:rPr lang="en-GB" sz="1600" b="0"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err="1">
                <a:solidFill>
                  <a:srgbClr val="000000"/>
                </a:solidFill>
                <a:latin typeface="Arial"/>
                <a:ea typeface="DejaVu Sans"/>
              </a:rPr>
              <a:t>Achten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darauf</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dass</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auch</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kostenfreie</a:t>
            </a:r>
            <a:r>
              <a:rPr lang="en-GB" sz="1600" b="1" strike="noStrike" spc="-1" dirty="0">
                <a:solidFill>
                  <a:srgbClr val="000000"/>
                </a:solidFill>
                <a:latin typeface="Arial"/>
                <a:ea typeface="DejaVu Sans"/>
              </a:rPr>
              <a:t> WLANs </a:t>
            </a:r>
            <a:r>
              <a:rPr lang="en-GB" sz="1600" b="1" strike="noStrike" spc="-1" dirty="0" err="1">
                <a:solidFill>
                  <a:srgbClr val="000000"/>
                </a:solidFill>
                <a:latin typeface="Arial"/>
                <a:ea typeface="DejaVu Sans"/>
              </a:rPr>
              <a:t>mindestens</a:t>
            </a:r>
            <a:r>
              <a:rPr lang="en-GB" sz="1600" b="1" strike="noStrike" spc="-1" dirty="0">
                <a:solidFill>
                  <a:srgbClr val="000000"/>
                </a:solidFill>
                <a:latin typeface="Arial"/>
                <a:ea typeface="DejaVu Sans"/>
              </a:rPr>
              <a:t> WPA2 </a:t>
            </a:r>
            <a:r>
              <a:rPr lang="en-GB" sz="1600" b="1" strike="noStrike" spc="-1" dirty="0" err="1">
                <a:solidFill>
                  <a:srgbClr val="000000"/>
                </a:solidFill>
                <a:latin typeface="Arial"/>
                <a:ea typeface="DejaVu Sans"/>
              </a:rPr>
              <a:t>verschlüsselt</a:t>
            </a:r>
            <a:r>
              <a:rPr lang="en-GB" sz="1600" b="1"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sind</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oder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übertragen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Sie</a:t>
            </a:r>
            <a:r>
              <a:rPr lang="en-GB" sz="1600" b="0" strike="noStrike" spc="-1" dirty="0">
                <a:solidFill>
                  <a:srgbClr val="000000"/>
                </a:solidFill>
                <a:latin typeface="Arial"/>
                <a:ea typeface="DejaVu Sans"/>
              </a:rPr>
              <a:t> in </a:t>
            </a:r>
            <a:r>
              <a:rPr lang="en-GB" sz="1600" b="0" strike="noStrike" spc="-1" dirty="0" err="1">
                <a:solidFill>
                  <a:srgbClr val="000000"/>
                </a:solidFill>
                <a:latin typeface="Arial"/>
                <a:ea typeface="DejaVu Sans"/>
              </a:rPr>
              <a:t>offenen</a:t>
            </a:r>
            <a:r>
              <a:rPr lang="en-GB" sz="1600" b="0" strike="noStrike" spc="-1" dirty="0">
                <a:solidFill>
                  <a:srgbClr val="000000"/>
                </a:solidFill>
                <a:latin typeface="Arial"/>
                <a:ea typeface="DejaVu Sans"/>
              </a:rPr>
              <a:t> WLANs </a:t>
            </a:r>
            <a:r>
              <a:rPr lang="en-GB" sz="1600" b="0" strike="noStrike" spc="-1" dirty="0" err="1">
                <a:solidFill>
                  <a:srgbClr val="000000"/>
                </a:solidFill>
                <a:latin typeface="Arial"/>
                <a:ea typeface="DejaVu Sans"/>
              </a:rPr>
              <a:t>grundsätzlich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nur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bereits</a:t>
            </a:r>
            <a:r>
              <a:rPr lang="en-GB" sz="1600" b="0" strike="noStrike" spc="-1" dirty="0">
                <a:solidFill>
                  <a:srgbClr val="000000"/>
                </a:solidFill>
                <a:latin typeface="Arial"/>
                <a:ea typeface="DejaVu Sans"/>
              </a:rPr>
              <a:t> auf </a:t>
            </a:r>
            <a:r>
              <a:rPr lang="en-GB" sz="1600" b="0" strike="noStrike" spc="-1" dirty="0" err="1">
                <a:solidFill>
                  <a:srgbClr val="000000"/>
                </a:solidFill>
                <a:latin typeface="Arial"/>
                <a:ea typeface="DejaVu Sans"/>
              </a:rPr>
              <a:t>Ihrem</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Gerät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verschlüsselte</a:t>
            </a:r>
            <a:r>
              <a:rPr lang="en-GB" sz="1600" b="0" strike="noStrike" spc="-1" dirty="0">
                <a:solidFill>
                  <a:srgbClr val="000000"/>
                </a:solidFill>
                <a:latin typeface="Arial"/>
                <a:ea typeface="DejaVu Sans"/>
              </a:rPr>
              <a:t> Daten </a:t>
            </a:r>
            <a:r>
              <a:rPr lang="en-GB" sz="1600" b="0" strike="noStrike" spc="-1" dirty="0" err="1">
                <a:solidFill>
                  <a:srgbClr val="000000"/>
                </a:solidFill>
                <a:latin typeface="Arial"/>
                <a:ea typeface="DejaVu Sans"/>
              </a:rPr>
              <a:t>bzw</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übertragen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alle</a:t>
            </a:r>
            <a:r>
              <a:rPr lang="en-GB" sz="1600" b="0" strike="noStrike" spc="-1" dirty="0">
                <a:solidFill>
                  <a:srgbClr val="000000"/>
                </a:solidFill>
                <a:latin typeface="Arial"/>
                <a:ea typeface="DejaVu Sans"/>
              </a:rPr>
              <a:t> Daten über </a:t>
            </a:r>
            <a:r>
              <a:rPr lang="en-GB" sz="1600" b="0" strike="noStrike" spc="-1" dirty="0" err="1">
                <a:solidFill>
                  <a:srgbClr val="000000"/>
                </a:solidFill>
                <a:latin typeface="Arial"/>
                <a:ea typeface="DejaVu Sans"/>
              </a:rPr>
              <a:t>ein</a:t>
            </a:r>
            <a:r>
              <a:rPr lang="en-GB" sz="1600" b="0" strike="noStrike" spc="-1" dirty="0">
                <a:solidFill>
                  <a:srgbClr val="000000"/>
                </a:solidFill>
                <a:latin typeface="Arial"/>
                <a:ea typeface="DejaVu Sans"/>
              </a:rPr>
              <a:t> </a:t>
            </a:r>
            <a:r>
              <a:rPr lang="en-GB" sz="1600" b="1" strike="noStrike" spc="-1" dirty="0">
                <a:solidFill>
                  <a:srgbClr val="000000"/>
                </a:solidFill>
                <a:latin typeface="Arial"/>
                <a:ea typeface="DejaVu Sans"/>
              </a:rPr>
              <a:t>VPN.</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1" strike="noStrike" spc="-1" dirty="0" err="1">
                <a:solidFill>
                  <a:srgbClr val="FF0000"/>
                </a:solidFill>
                <a:latin typeface="Arial"/>
                <a:ea typeface="DejaVu Sans"/>
              </a:rPr>
              <a:t>Als</a:t>
            </a:r>
            <a:r>
              <a:rPr lang="en-GB" sz="1600" b="1" strike="noStrike" spc="-1" dirty="0">
                <a:solidFill>
                  <a:srgbClr val="FF0000"/>
                </a:solidFill>
                <a:latin typeface="Arial"/>
                <a:ea typeface="DejaVu Sans"/>
              </a:rPr>
              <a:t> </a:t>
            </a:r>
            <a:r>
              <a:rPr lang="en-GB" sz="1600" b="1" strike="noStrike" spc="-1" dirty="0" err="1">
                <a:solidFill>
                  <a:srgbClr val="FF0000"/>
                </a:solidFill>
                <a:latin typeface="Arial"/>
                <a:ea typeface="DejaVu Sans"/>
              </a:rPr>
              <a:t>Angehöriger</a:t>
            </a:r>
            <a:r>
              <a:rPr lang="en-GB" sz="1600" b="1" strike="noStrike" spc="-1" dirty="0">
                <a:solidFill>
                  <a:srgbClr val="FF0000"/>
                </a:solidFill>
                <a:latin typeface="Arial"/>
                <a:ea typeface="DejaVu Sans"/>
              </a:rPr>
              <a:t> </a:t>
            </a:r>
            <a:r>
              <a:rPr lang="en-GB" sz="1600" b="1" spc="-1" dirty="0" err="1" smtClean="0">
                <a:solidFill>
                  <a:srgbClr val="FF0000"/>
                </a:solidFill>
                <a:latin typeface="Arial"/>
                <a:ea typeface="DejaVu Sans"/>
              </a:rPr>
              <a:t>einer</a:t>
            </a:r>
            <a:r>
              <a:rPr lang="en-GB" sz="1600" b="1" spc="-1" dirty="0" smtClean="0">
                <a:solidFill>
                  <a:srgbClr val="FF0000"/>
                </a:solidFill>
                <a:latin typeface="Arial"/>
                <a:ea typeface="DejaVu Sans"/>
              </a:rPr>
              <a:t> </a:t>
            </a:r>
            <a:r>
              <a:rPr lang="en-GB" sz="1600" b="1" spc="-1" dirty="0" err="1" smtClean="0">
                <a:solidFill>
                  <a:srgbClr val="FF0000"/>
                </a:solidFill>
                <a:latin typeface="Arial"/>
                <a:ea typeface="DejaVu Sans"/>
              </a:rPr>
              <a:t>Hochschule</a:t>
            </a:r>
            <a:r>
              <a:rPr lang="en-GB" sz="1600" b="1" spc="-1" dirty="0" smtClean="0">
                <a:solidFill>
                  <a:srgbClr val="FF0000"/>
                </a:solidFill>
                <a:latin typeface="Arial"/>
                <a:ea typeface="DejaVu Sans"/>
              </a:rPr>
              <a:t> </a:t>
            </a:r>
            <a:r>
              <a:rPr lang="en-GB" sz="1600" b="1" strike="noStrike" spc="-1" dirty="0" err="1" smtClean="0">
                <a:solidFill>
                  <a:srgbClr val="FF0000"/>
                </a:solidFill>
                <a:latin typeface="Arial"/>
                <a:ea typeface="DejaVu Sans"/>
              </a:rPr>
              <a:t>nutzen</a:t>
            </a:r>
            <a:r>
              <a:rPr lang="en-GB" sz="1600" b="1" strike="noStrike" spc="-1" dirty="0" smtClean="0">
                <a:solidFill>
                  <a:srgbClr val="FF0000"/>
                </a:solidFill>
                <a:latin typeface="Arial"/>
                <a:ea typeface="DejaVu Sans"/>
              </a:rPr>
              <a:t> </a:t>
            </a:r>
            <a:r>
              <a:rPr lang="en-GB" sz="1600" b="1" strike="noStrike" spc="-1" dirty="0" err="1">
                <a:solidFill>
                  <a:srgbClr val="FF0000"/>
                </a:solidFill>
                <a:latin typeface="Arial"/>
                <a:ea typeface="DejaVu Sans"/>
              </a:rPr>
              <a:t>Sie</a:t>
            </a:r>
            <a:r>
              <a:rPr lang="en-GB" sz="1600" b="1" strike="noStrike" spc="-1" dirty="0">
                <a:solidFill>
                  <a:srgbClr val="FF0000"/>
                </a:solidFill>
                <a:latin typeface="Arial"/>
                <a:ea typeface="DejaVu Sans"/>
              </a:rPr>
              <a:t> am </a:t>
            </a:r>
            <a:r>
              <a:rPr lang="en-GB" sz="1600" b="1" strike="noStrike" spc="-1" dirty="0" err="1">
                <a:solidFill>
                  <a:srgbClr val="FF0000"/>
                </a:solidFill>
                <a:latin typeface="Arial"/>
                <a:ea typeface="DejaVu Sans"/>
              </a:rPr>
              <a:t>besten</a:t>
            </a:r>
            <a:r>
              <a:rPr lang="en-GB" sz="1600" b="1" strike="noStrike" spc="-1" dirty="0">
                <a:solidFill>
                  <a:srgbClr val="FF0000"/>
                </a:solidFill>
                <a:latin typeface="Arial"/>
                <a:ea typeface="DejaVu Sans"/>
              </a:rPr>
              <a:t> „eduroam“ wo </a:t>
            </a:r>
            <a:r>
              <a:rPr lang="en-GB" sz="1600" b="1" strike="noStrike" spc="-1" dirty="0" err="1">
                <a:solidFill>
                  <a:srgbClr val="FF0000"/>
                </a:solidFill>
                <a:latin typeface="Arial"/>
                <a:ea typeface="DejaVu Sans"/>
              </a:rPr>
              <a:t>immer</a:t>
            </a:r>
            <a:r>
              <a:rPr lang="en-GB" sz="1600" b="1" strike="noStrike" spc="-1" dirty="0">
                <a:solidFill>
                  <a:srgbClr val="FF0000"/>
                </a:solidFill>
                <a:latin typeface="Arial"/>
                <a:ea typeface="DejaVu Sans"/>
              </a:rPr>
              <a:t> </a:t>
            </a:r>
            <a:r>
              <a:rPr lang="en-GB" sz="1600" b="1" strike="noStrike" spc="-1" dirty="0" err="1">
                <a:solidFill>
                  <a:srgbClr val="FF0000"/>
                </a:solidFill>
                <a:latin typeface="Arial"/>
                <a:ea typeface="DejaVu Sans"/>
              </a:rPr>
              <a:t>es</a:t>
            </a:r>
            <a:r>
              <a:rPr lang="en-GB" sz="1600" b="1" strike="noStrike" spc="-1" dirty="0">
                <a:solidFill>
                  <a:srgbClr val="FF0000"/>
                </a:solidFill>
                <a:latin typeface="Arial"/>
                <a:ea typeface="DejaVu Sans"/>
              </a:rPr>
              <a:t> </a:t>
            </a:r>
            <a:r>
              <a:rPr lang="en-GB" sz="1600" b="1" strike="noStrike" spc="-1" dirty="0" err="1">
                <a:solidFill>
                  <a:srgbClr val="FF0000"/>
                </a:solidFill>
                <a:latin typeface="Arial"/>
                <a:ea typeface="DejaVu Sans"/>
              </a:rPr>
              <a:t>geht</a:t>
            </a:r>
            <a:r>
              <a:rPr lang="en-GB" sz="1600" b="1" strike="noStrike" spc="-1" dirty="0">
                <a:solidFill>
                  <a:srgbClr val="FF0000"/>
                </a:solidFill>
                <a:latin typeface="Arial"/>
                <a:ea typeface="DejaVu Sans"/>
              </a:rPr>
              <a:t>.</a:t>
            </a:r>
            <a:endParaRPr lang="de-DE" sz="1600" b="0" strike="noStrike" spc="-1" dirty="0">
              <a:latin typeface="Arial"/>
            </a:endParaRPr>
          </a:p>
          <a:p>
            <a:pPr>
              <a:lnSpc>
                <a:spcPct val="100000"/>
              </a:lnSpc>
              <a:spcBef>
                <a:spcPts val="320"/>
              </a:spcBef>
              <a:defRPr/>
            </a:pPr>
            <a:r>
              <a:rPr lang="en-GB" sz="1600" b="1" u="sng" spc="-1" dirty="0">
                <a:solidFill>
                  <a:srgbClr val="BE1E3C"/>
                </a:solidFill>
              </a:rPr>
              <a:t>https://books.rz.tu-bs.de/books/wlan</a:t>
            </a:r>
            <a:endParaRPr lang="de-DE" sz="1600" b="0" strike="noStrike" spc="-1" dirty="0">
              <a:latin typeface="Arial"/>
            </a:endParaRPr>
          </a:p>
        </p:txBody>
      </p:sp>
      <p:pic>
        <p:nvPicPr>
          <p:cNvPr id="6" name="Picture 2" descr="Wifi, Netz, Frei, Zugang, Wlan, Internet, Kommunikation"/>
          <p:cNvPicPr/>
          <p:nvPr/>
        </p:nvPicPr>
        <p:blipFill>
          <a:blip r:embed="rId2"/>
          <a:stretch/>
        </p:blipFill>
        <p:spPr bwMode="auto">
          <a:xfrm>
            <a:off x="7092360" y="2227320"/>
            <a:ext cx="1438560" cy="958680"/>
          </a:xfrm>
          <a:prstGeom prst="rect">
            <a:avLst/>
          </a:prstGeom>
          <a:ln>
            <a:noFill/>
          </a:ln>
        </p:spPr>
      </p:pic>
      <p:sp>
        <p:nvSpPr>
          <p:cNvPr id="7" name="CustomShape 3"/>
          <p:cNvSpPr/>
          <p:nvPr/>
        </p:nvSpPr>
        <p:spPr bwMode="auto">
          <a:xfrm rot="5400000">
            <a:off x="7405560" y="3153960"/>
            <a:ext cx="3151800" cy="36360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900" b="0" u="sng" strike="noStrike" spc="-1">
                <a:solidFill>
                  <a:srgbClr val="BE1E3C"/>
                </a:solidFill>
                <a:latin typeface="Arial"/>
                <a:ea typeface="DejaVu Sans"/>
                <a:hlinkClick r:id="rId3"/>
              </a:rPr>
              <a:t>https://pixabay.com/de/wifi-netz-frei-zugang-wlan-640404/</a:t>
            </a:r>
            <a:r>
              <a:rPr lang="en-GB" sz="900" b="0" strike="noStrike" spc="-1">
                <a:solidFill>
                  <a:srgbClr val="000000"/>
                </a:solidFill>
                <a:latin typeface="Arial"/>
                <a:ea typeface="DejaVu Sans"/>
              </a:rPr>
              <a:t> </a:t>
            </a:r>
            <a:endParaRPr lang="de-DE" sz="900" b="0" strike="noStrike" spc="-1">
              <a:latin typeface="Arial"/>
            </a:endParaRPr>
          </a:p>
          <a:p>
            <a:pPr>
              <a:lnSpc>
                <a:spcPct val="100000"/>
              </a:lnSpc>
              <a:defRPr/>
            </a:pPr>
            <a:r>
              <a:rPr lang="en-GB" sz="900" b="0" strike="noStrike" spc="-1">
                <a:solidFill>
                  <a:srgbClr val="000000"/>
                </a:solidFill>
                <a:latin typeface="Arial"/>
                <a:ea typeface="DejaVu Sans"/>
              </a:rPr>
              <a:t>CC0 Lizenz</a:t>
            </a:r>
            <a:endParaRPr lang="de-DE" sz="900" b="0" strike="noStrike" spc="-1">
              <a:latin typeface="Arial"/>
            </a:endParaRPr>
          </a:p>
        </p:txBody>
      </p:sp>
      <p:pic>
        <p:nvPicPr>
          <p:cNvPr id="8" name="Grafik 257"/>
          <p:cNvPicPr/>
          <p:nvPr/>
        </p:nvPicPr>
        <p:blipFill>
          <a:blip r:embed="rId4"/>
          <a:stretch/>
        </p:blipFill>
        <p:spPr bwMode="auto">
          <a:xfrm>
            <a:off x="3420000" y="891000"/>
            <a:ext cx="866160" cy="6919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11240"/>
            <a:ext cx="8374320" cy="70668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000000"/>
                </a:solidFill>
                <a:latin typeface="Arial"/>
                <a:ea typeface="DejaVu Sans"/>
              </a:rPr>
              <a:t>Fallen Sie auf Mythen herein?</a:t>
            </a:r>
            <a:endParaRPr lang="de-DE" sz="2200" b="0" strike="noStrike" spc="-1">
              <a:latin typeface="Arial"/>
            </a:endParaRPr>
          </a:p>
        </p:txBody>
      </p:sp>
      <p:sp>
        <p:nvSpPr>
          <p:cNvPr id="5" name="CustomShape 2"/>
          <p:cNvSpPr/>
          <p:nvPr/>
        </p:nvSpPr>
        <p:spPr bwMode="auto">
          <a:xfrm>
            <a:off x="431640" y="1042920"/>
            <a:ext cx="8374320" cy="477072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190440" lvl="1" indent="-187560">
              <a:lnSpc>
                <a:spcPct val="100000"/>
              </a:lnSpc>
              <a:spcBef>
                <a:spcPts val="360"/>
              </a:spcBef>
              <a:buClr>
                <a:srgbClr val="000000"/>
              </a:buClr>
              <a:buFont typeface="Wingdings"/>
              <a:buChar char=""/>
              <a:defRPr/>
            </a:pPr>
            <a:r>
              <a:rPr lang="en-GB" sz="1600" b="0" strike="noStrike" spc="-1" dirty="0">
                <a:solidFill>
                  <a:srgbClr val="000000"/>
                </a:solidFill>
                <a:latin typeface="Arial"/>
                <a:ea typeface="DejaVu Sans"/>
              </a:rPr>
              <a:t>IT-</a:t>
            </a:r>
            <a:r>
              <a:rPr lang="en-GB" sz="1600" b="0" strike="noStrike" spc="-1" dirty="0" err="1">
                <a:solidFill>
                  <a:srgbClr val="000000"/>
                </a:solidFill>
                <a:latin typeface="Arial"/>
                <a:ea typeface="DejaVu Sans"/>
              </a:rPr>
              <a:t>Sicherheit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kann</a:t>
            </a:r>
            <a:r>
              <a:rPr lang="en-GB" sz="1600" b="0" strike="noStrike" spc="-1" dirty="0">
                <a:solidFill>
                  <a:srgbClr val="000000"/>
                </a:solidFill>
                <a:latin typeface="Arial"/>
                <a:ea typeface="DejaVu Sans"/>
              </a:rPr>
              <a:t> man </a:t>
            </a:r>
            <a:r>
              <a:rPr lang="en-GB" sz="1600" b="0" strike="noStrike" spc="-1" dirty="0" err="1">
                <a:solidFill>
                  <a:srgbClr val="000000"/>
                </a:solidFill>
                <a:latin typeface="Arial"/>
                <a:ea typeface="DejaVu Sans"/>
              </a:rPr>
              <a:t>nicht</a:t>
            </a:r>
            <a:r>
              <a:rPr lang="en-GB" sz="1600" b="0" strike="noStrike" spc="-1" dirty="0">
                <a:solidFill>
                  <a:srgbClr val="000000"/>
                </a:solidFill>
                <a:latin typeface="Arial"/>
                <a:ea typeface="DejaVu Sans"/>
              </a:rPr>
              <a:t> in der </a:t>
            </a:r>
            <a:r>
              <a:rPr lang="en-GB" sz="1600" b="0" strike="noStrike" spc="-1" dirty="0" err="1">
                <a:solidFill>
                  <a:srgbClr val="000000"/>
                </a:solidFill>
                <a:latin typeface="Arial"/>
                <a:ea typeface="DejaVu Sans"/>
              </a:rPr>
              <a:t>Packung</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kaufen</a:t>
            </a:r>
            <a:r>
              <a:rPr lang="en-GB" sz="1600" b="0" strike="noStrike" spc="-1" dirty="0">
                <a:solidFill>
                  <a:srgbClr val="000000"/>
                </a:solidFill>
                <a:latin typeface="Arial"/>
                <a:ea typeface="DejaVu Sans"/>
              </a:rPr>
              <a:t> – </a:t>
            </a:r>
            <a:r>
              <a:rPr dirty="0"/>
              <a:t/>
            </a:r>
            <a:br>
              <a:rPr dirty="0"/>
            </a:br>
            <a:r>
              <a:rPr dirty="0"/>
              <a:t/>
            </a:r>
            <a:br>
              <a:rPr dirty="0"/>
            </a:br>
            <a:r>
              <a:rPr lang="en-GB" sz="1800" b="1" strike="noStrike" spc="-1" dirty="0" err="1">
                <a:solidFill>
                  <a:srgbClr val="000000"/>
                </a:solidFill>
                <a:latin typeface="Arial"/>
                <a:ea typeface="DejaVu Sans"/>
              </a:rPr>
              <a:t>Jede</a:t>
            </a:r>
            <a:r>
              <a:rPr lang="en-GB" sz="1800" b="1" strike="noStrike" spc="-1" dirty="0">
                <a:solidFill>
                  <a:srgbClr val="000000"/>
                </a:solidFill>
                <a:latin typeface="Arial"/>
                <a:ea typeface="DejaVu Sans"/>
              </a:rPr>
              <a:t>/r muss </a:t>
            </a:r>
            <a:r>
              <a:rPr lang="en-GB" sz="1800" b="1" strike="noStrike" spc="-1" dirty="0" err="1">
                <a:solidFill>
                  <a:srgbClr val="000000"/>
                </a:solidFill>
                <a:latin typeface="Arial"/>
                <a:ea typeface="DejaVu Sans"/>
              </a:rPr>
              <a:t>etwas</a:t>
            </a:r>
            <a:r>
              <a:rPr lang="en-GB" sz="1800" b="1" strike="noStrike" spc="-1" dirty="0">
                <a:solidFill>
                  <a:srgbClr val="000000"/>
                </a:solidFill>
                <a:latin typeface="Arial"/>
                <a:ea typeface="DejaVu Sans"/>
              </a:rPr>
              <a:t> </a:t>
            </a:r>
            <a:r>
              <a:rPr lang="en-GB" sz="1800" b="1" strike="noStrike" spc="-1" dirty="0" err="1">
                <a:solidFill>
                  <a:srgbClr val="000000"/>
                </a:solidFill>
                <a:latin typeface="Arial"/>
                <a:ea typeface="DejaVu Sans"/>
              </a:rPr>
              <a:t>dafür</a:t>
            </a:r>
            <a:r>
              <a:rPr lang="en-GB" sz="1800" b="1" strike="noStrike" spc="-1" dirty="0">
                <a:solidFill>
                  <a:srgbClr val="000000"/>
                </a:solidFill>
                <a:latin typeface="Arial"/>
                <a:ea typeface="DejaVu Sans"/>
              </a:rPr>
              <a:t> </a:t>
            </a:r>
            <a:r>
              <a:rPr lang="en-GB" sz="1800" b="1" strike="noStrike" spc="-1" dirty="0" err="1">
                <a:solidFill>
                  <a:srgbClr val="000000"/>
                </a:solidFill>
                <a:latin typeface="Arial"/>
                <a:ea typeface="DejaVu Sans"/>
              </a:rPr>
              <a:t>tun</a:t>
            </a:r>
            <a:r>
              <a:rPr lang="en-GB" sz="1800" b="1" strike="noStrike" spc="-1" dirty="0">
                <a:solidFill>
                  <a:srgbClr val="000000"/>
                </a:solidFill>
                <a:latin typeface="Arial"/>
                <a:ea typeface="DejaVu Sans"/>
              </a:rPr>
              <a:t>!</a:t>
            </a:r>
            <a:r>
              <a:rPr dirty="0"/>
              <a:t/>
            </a:r>
            <a:br>
              <a:rPr dirty="0"/>
            </a:br>
            <a:r>
              <a:rPr lang="en-GB" sz="1800" b="1" strike="noStrike" spc="-1" dirty="0">
                <a:solidFill>
                  <a:srgbClr val="000000"/>
                </a:solidFill>
                <a:latin typeface="Arial"/>
                <a:ea typeface="DejaVu Sans"/>
              </a:rPr>
              <a:t> </a:t>
            </a:r>
            <a:endParaRPr lang="de-DE" sz="1800" b="0" strike="noStrike" spc="-1" dirty="0">
              <a:latin typeface="Arial"/>
            </a:endParaRPr>
          </a:p>
          <a:p>
            <a:pPr marL="190440" lvl="1" indent="-187560">
              <a:lnSpc>
                <a:spcPct val="100000"/>
              </a:lnSpc>
              <a:spcBef>
                <a:spcPts val="320"/>
              </a:spcBef>
              <a:buClr>
                <a:srgbClr val="000000"/>
              </a:buClr>
              <a:buFont typeface="Wingdings"/>
              <a:buChar char=""/>
              <a:defRPr/>
            </a:pPr>
            <a:r>
              <a:rPr lang="en-GB" sz="1600" b="0" strike="noStrike" spc="-1" dirty="0">
                <a:solidFill>
                  <a:srgbClr val="000000"/>
                </a:solidFill>
                <a:latin typeface="Arial"/>
                <a:ea typeface="DejaVu Sans"/>
              </a:rPr>
              <a:t>Das </a:t>
            </a:r>
            <a:r>
              <a:rPr lang="en-GB" sz="1600" b="0" strike="noStrike" spc="-1" dirty="0" err="1">
                <a:solidFill>
                  <a:srgbClr val="000000"/>
                </a:solidFill>
                <a:latin typeface="Arial"/>
                <a:ea typeface="DejaVu Sans"/>
              </a:rPr>
              <a:t>Bundesamt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für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Sicherheit</a:t>
            </a:r>
            <a:r>
              <a:rPr lang="en-GB" sz="1600" b="0" strike="noStrike" spc="-1" dirty="0">
                <a:solidFill>
                  <a:srgbClr val="000000"/>
                </a:solidFill>
                <a:latin typeface="Arial"/>
                <a:ea typeface="DejaVu Sans"/>
              </a:rPr>
              <a:t> in der </a:t>
            </a:r>
            <a:r>
              <a:rPr lang="en-GB" sz="1600" b="0" strike="noStrike" spc="-1" dirty="0" err="1">
                <a:solidFill>
                  <a:srgbClr val="000000"/>
                </a:solidFill>
                <a:latin typeface="Arial"/>
                <a:ea typeface="DejaVu Sans"/>
              </a:rPr>
              <a:t>Informationstechnik</a:t>
            </a:r>
            <a:r>
              <a:rPr lang="en-GB" sz="1600" b="0" strike="noStrike" spc="-1" dirty="0">
                <a:solidFill>
                  <a:srgbClr val="000000"/>
                </a:solidFill>
                <a:latin typeface="Arial"/>
                <a:ea typeface="DejaVu Sans"/>
              </a:rPr>
              <a:t> (BSI) hat die </a:t>
            </a:r>
            <a:r>
              <a:rPr lang="en-GB" sz="1600" b="0" strike="noStrike" spc="-1" dirty="0" err="1">
                <a:solidFill>
                  <a:srgbClr val="000000"/>
                </a:solidFill>
                <a:latin typeface="Arial"/>
                <a:ea typeface="DejaVu Sans"/>
              </a:rPr>
              <a:t>häufigsten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Irrtümer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zusammen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gestellt</a:t>
            </a:r>
            <a:r>
              <a:rPr lang="en-GB" sz="1600" b="0" strike="noStrike" spc="-1" dirty="0">
                <a:solidFill>
                  <a:srgbClr val="000000"/>
                </a:solidFill>
                <a:latin typeface="Arial"/>
                <a:ea typeface="DejaVu Sans"/>
              </a:rPr>
              <a:t> – die Basis </a:t>
            </a:r>
            <a:r>
              <a:rPr lang="en-GB" sz="1600" b="0" strike="noStrike" spc="-1" dirty="0" err="1">
                <a:solidFill>
                  <a:srgbClr val="000000"/>
                </a:solidFill>
                <a:latin typeface="Arial"/>
                <a:ea typeface="DejaVu Sans"/>
              </a:rPr>
              <a:t>auch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für</a:t>
            </a:r>
            <a:r>
              <a:rPr lang="en-GB" sz="1600" b="0" strike="noStrike" spc="-1" dirty="0">
                <a:solidFill>
                  <a:srgbClr val="000000"/>
                </a:solidFill>
                <a:latin typeface="Arial"/>
                <a:ea typeface="DejaVu Sans"/>
              </a:rPr>
              <a:t> uns.</a:t>
            </a:r>
            <a:r>
              <a:rPr dirty="0"/>
              <a:t/>
            </a:r>
            <a:br>
              <a:rPr dirty="0"/>
            </a:br>
            <a:r>
              <a:rPr lang="en-GB" sz="1600" b="0" strike="noStrike" spc="-1" dirty="0">
                <a:solidFill>
                  <a:srgbClr val="000000"/>
                </a:solidFill>
                <a:latin typeface="Arial"/>
                <a:ea typeface="DejaVu Sans"/>
              </a:rPr>
              <a:t> </a:t>
            </a:r>
            <a:endParaRPr lang="de-DE" sz="1600" b="0" strike="noStrike" spc="-1" dirty="0">
              <a:latin typeface="Arial"/>
            </a:endParaRPr>
          </a:p>
          <a:p>
            <a:pPr marL="190440" lvl="1" indent="-18756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DejaVu Sans"/>
              </a:rPr>
              <a:t>Sicherheitstipps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nachzulesen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unter</a:t>
            </a:r>
            <a:endParaRPr lang="de-DE" sz="1600" b="0" strike="noStrike" spc="-1" dirty="0">
              <a:latin typeface="Arial"/>
            </a:endParaRPr>
          </a:p>
          <a:p>
            <a:pPr marL="361800" lvl="2" indent="-168480">
              <a:lnSpc>
                <a:spcPct val="100000"/>
              </a:lnSpc>
              <a:spcBef>
                <a:spcPts val="320"/>
              </a:spcBef>
              <a:buClr>
                <a:srgbClr val="000000"/>
              </a:buClr>
              <a:buFont typeface="Wingdings"/>
              <a:buChar char=""/>
              <a:defRPr/>
            </a:pPr>
            <a:r>
              <a:rPr lang="en-GB" sz="1600" u="sng" spc="-1" dirty="0">
                <a:solidFill>
                  <a:srgbClr val="BE1E3C"/>
                </a:solidFill>
                <a:hlinkClick r:id="rId2"/>
              </a:rPr>
              <a:t>https://</a:t>
            </a:r>
            <a:r>
              <a:rPr lang="en-GB" sz="1600" u="sng" spc="-1" dirty="0" smtClean="0">
                <a:solidFill>
                  <a:srgbClr val="BE1E3C"/>
                </a:solidFill>
                <a:hlinkClick r:id="rId2"/>
              </a:rPr>
              <a:t>studip.tu-braunschweig.de/seminar_main.php?auswahl=bc863707104006d8b2c63d11f6a60ed0</a:t>
            </a:r>
            <a:endParaRPr lang="en-GB" sz="1600" u="sng" spc="-1" dirty="0" smtClean="0">
              <a:solidFill>
                <a:srgbClr val="BE1E3C"/>
              </a:solidFill>
            </a:endParaRPr>
          </a:p>
          <a:p>
            <a:pPr marL="361800" lvl="2" indent="-168480">
              <a:lnSpc>
                <a:spcPct val="100000"/>
              </a:lnSpc>
              <a:spcBef>
                <a:spcPts val="320"/>
              </a:spcBef>
              <a:buClr>
                <a:srgbClr val="000000"/>
              </a:buClr>
              <a:buFont typeface="Wingdings"/>
              <a:buChar char=""/>
              <a:defRPr/>
            </a:pPr>
            <a:r>
              <a:rPr lang="en-GB" sz="1600" b="0" u="sng" strike="noStrike" spc="-1" dirty="0" smtClean="0">
                <a:solidFill>
                  <a:srgbClr val="BE1E3C"/>
                </a:solidFill>
                <a:latin typeface="Arial"/>
                <a:hlinkClick r:id="rId3"/>
              </a:rPr>
              <a:t>https://www.tu-braunschweig.de/ciso</a:t>
            </a:r>
            <a:r>
              <a:rPr lang="en-GB" sz="1600" b="0" u="sng" strike="noStrike" spc="-1" dirty="0" smtClean="0">
                <a:solidFill>
                  <a:srgbClr val="BE1E3C"/>
                </a:solidFill>
                <a:latin typeface="Arial"/>
              </a:rPr>
              <a:t/>
            </a:r>
            <a:br>
              <a:rPr lang="en-GB" sz="1600" b="0" u="sng" strike="noStrike" spc="-1" dirty="0" smtClean="0">
                <a:solidFill>
                  <a:srgbClr val="BE1E3C"/>
                </a:solidFill>
                <a:latin typeface="Arial"/>
              </a:rPr>
            </a:br>
            <a:endParaRPr lang="de-DE" sz="1600" b="0" strike="noStrike" spc="-1" dirty="0">
              <a:latin typeface="Arial"/>
            </a:endParaRPr>
          </a:p>
          <a:p>
            <a:pPr marL="190440" lvl="1" indent="-187560">
              <a:lnSpc>
                <a:spcPct val="100000"/>
              </a:lnSpc>
              <a:spcBef>
                <a:spcPts val="320"/>
              </a:spcBef>
              <a:buClr>
                <a:srgbClr val="000000"/>
              </a:buClr>
              <a:buFont typeface="Wingdings"/>
              <a:buChar char=""/>
              <a:defRPr/>
            </a:pPr>
            <a:r>
              <a:rPr lang="en-GB" sz="1600" b="0" strike="noStrike" spc="-1" dirty="0">
                <a:solidFill>
                  <a:srgbClr val="000000"/>
                </a:solidFill>
                <a:latin typeface="Arial"/>
                <a:ea typeface="DejaVu Sans"/>
              </a:rPr>
              <a:t>4 </a:t>
            </a:r>
            <a:r>
              <a:rPr lang="en-GB" sz="1600" b="0" strike="noStrike" spc="-1" dirty="0" err="1">
                <a:solidFill>
                  <a:srgbClr val="000000"/>
                </a:solidFill>
                <a:latin typeface="Arial"/>
                <a:ea typeface="DejaVu Sans"/>
              </a:rPr>
              <a:t>Bereiche</a:t>
            </a:r>
            <a:r>
              <a:rPr lang="en-GB" sz="1600" b="0" strike="noStrike" spc="-1" dirty="0">
                <a:solidFill>
                  <a:srgbClr val="000000"/>
                </a:solidFill>
                <a:latin typeface="Arial"/>
                <a:ea typeface="DejaVu Sans"/>
              </a:rPr>
              <a:t> – und </a:t>
            </a:r>
            <a:r>
              <a:rPr lang="en-GB" sz="1600" b="0" strike="noStrike" spc="-1" dirty="0" err="1">
                <a:solidFill>
                  <a:srgbClr val="000000"/>
                </a:solidFill>
                <a:latin typeface="Arial"/>
                <a:ea typeface="DejaVu Sans"/>
              </a:rPr>
              <a:t>jeweils</a:t>
            </a:r>
            <a:r>
              <a:rPr lang="en-GB" sz="1600" b="0" strike="noStrike" spc="-1" dirty="0">
                <a:solidFill>
                  <a:srgbClr val="000000"/>
                </a:solidFill>
                <a:latin typeface="Arial"/>
                <a:ea typeface="DejaVu Sans"/>
              </a:rPr>
              <a:t> 4 </a:t>
            </a:r>
            <a:r>
              <a:rPr lang="en-GB" sz="1600" b="0" strike="noStrike" spc="-1" dirty="0" err="1">
                <a:solidFill>
                  <a:srgbClr val="000000"/>
                </a:solidFill>
                <a:latin typeface="Arial"/>
                <a:ea typeface="DejaVu Sans"/>
              </a:rPr>
              <a:t>Irrtümer</a:t>
            </a:r>
            <a:r>
              <a:rPr lang="en-GB" sz="1600" b="0" strike="noStrike" spc="-1" dirty="0">
                <a:solidFill>
                  <a:srgbClr val="000000"/>
                </a:solidFill>
                <a:latin typeface="Arial"/>
                <a:ea typeface="DejaVu Sans"/>
              </a:rPr>
              <a:t>  </a:t>
            </a:r>
            <a:endParaRPr lang="de-DE" sz="1600" b="0" strike="noStrike" spc="-1" dirty="0">
              <a:latin typeface="Arial"/>
            </a:endParaRPr>
          </a:p>
        </p:txBody>
      </p:sp>
      <p:pic>
        <p:nvPicPr>
          <p:cNvPr id="6" name="Grafik 2"/>
          <p:cNvPicPr/>
          <p:nvPr/>
        </p:nvPicPr>
        <p:blipFill>
          <a:blip r:embed="rId4"/>
          <a:stretch/>
        </p:blipFill>
        <p:spPr bwMode="auto">
          <a:xfrm>
            <a:off x="5580112" y="3717032"/>
            <a:ext cx="3318728" cy="1942168"/>
          </a:xfrm>
          <a:prstGeom prst="rect">
            <a:avLst/>
          </a:prstGeom>
          <a:ln>
            <a:noFill/>
          </a:ln>
        </p:spPr>
      </p:pic>
      <p:sp>
        <p:nvSpPr>
          <p:cNvPr id="7" name="CustomShape 3"/>
          <p:cNvSpPr/>
          <p:nvPr/>
        </p:nvSpPr>
        <p:spPr bwMode="auto">
          <a:xfrm>
            <a:off x="4925160" y="5663520"/>
            <a:ext cx="3962519" cy="36396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900" b="0" u="sng" strike="noStrike" spc="-1">
                <a:solidFill>
                  <a:srgbClr val="BE1E3C"/>
                </a:solidFill>
                <a:latin typeface="Arial"/>
                <a:ea typeface="DejaVu Sans"/>
                <a:hlinkClick r:id="rId5"/>
              </a:rPr>
              <a:t>https://pixabay.com/de/erdm%C3%A4nnchen-surikate-scharrtier-1357361/</a:t>
            </a:r>
            <a:endParaRPr lang="de-DE" sz="900" b="0" strike="noStrike" spc="-1">
              <a:latin typeface="Arial"/>
            </a:endParaRPr>
          </a:p>
          <a:p>
            <a:pPr>
              <a:lnSpc>
                <a:spcPct val="100000"/>
              </a:lnSpc>
              <a:defRPr/>
            </a:pPr>
            <a:r>
              <a:rPr lang="en-GB" sz="900" b="0" strike="noStrike" spc="-1">
                <a:solidFill>
                  <a:srgbClr val="000000"/>
                </a:solidFill>
                <a:latin typeface="Arial"/>
                <a:ea typeface="DejaVu Sans"/>
              </a:rPr>
              <a:t>CC0 Lizenz</a:t>
            </a:r>
            <a:endParaRPr lang="de-DE" sz="900" b="0" strike="noStrike" spc="-1">
              <a:latin typeface="Arial"/>
            </a:endParaRPr>
          </a:p>
        </p:txBody>
      </p:sp>
      <p:pic>
        <p:nvPicPr>
          <p:cNvPr id="8" name="Grafik 197"/>
          <p:cNvPicPr/>
          <p:nvPr/>
        </p:nvPicPr>
        <p:blipFill>
          <a:blip r:embed="rId6"/>
          <a:stretch/>
        </p:blipFill>
        <p:spPr bwMode="auto">
          <a:xfrm>
            <a:off x="5832000" y="926280"/>
            <a:ext cx="1150920" cy="10576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11240"/>
            <a:ext cx="8374320" cy="70668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000000"/>
                </a:solidFill>
                <a:latin typeface="Arial"/>
                <a:ea typeface="DejaVu Sans"/>
              </a:rPr>
              <a:t>Irrtum 3: eine neu gekauftes Smartphone ist sicher!</a:t>
            </a:r>
            <a:endParaRPr lang="de-DE" sz="2200" b="0" strike="noStrike" spc="-1">
              <a:latin typeface="Arial"/>
            </a:endParaRPr>
          </a:p>
        </p:txBody>
      </p:sp>
      <p:sp>
        <p:nvSpPr>
          <p:cNvPr id="5" name="CustomShape 2"/>
          <p:cNvSpPr/>
          <p:nvPr/>
        </p:nvSpPr>
        <p:spPr bwMode="auto">
          <a:xfrm>
            <a:off x="431640" y="1042920"/>
            <a:ext cx="8374320" cy="477072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nSpc>
                <a:spcPct val="100000"/>
              </a:lnSpc>
              <a:spcBef>
                <a:spcPts val="320"/>
              </a:spcBef>
              <a:defRPr/>
            </a:pPr>
            <a:r>
              <a:rPr lang="en-GB" sz="1600" b="1" strike="noStrike" spc="-1" dirty="0">
                <a:solidFill>
                  <a:srgbClr val="000000"/>
                </a:solidFill>
                <a:latin typeface="Arial"/>
                <a:ea typeface="DejaVu Sans"/>
              </a:rPr>
              <a:t>Nur, </a:t>
            </a:r>
            <a:r>
              <a:rPr lang="en-GB" sz="1600" b="1" strike="noStrike" spc="-1" dirty="0" err="1">
                <a:solidFill>
                  <a:srgbClr val="000000"/>
                </a:solidFill>
                <a:latin typeface="Arial"/>
                <a:ea typeface="DejaVu Sans"/>
              </a:rPr>
              <a:t>wenn</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es</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kein</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Ladenhüter</a:t>
            </a:r>
            <a:r>
              <a:rPr lang="en-GB" sz="1600" b="1" strike="noStrike" spc="-1" dirty="0">
                <a:solidFill>
                  <a:srgbClr val="000000"/>
                </a:solidFill>
                <a:latin typeface="Arial"/>
                <a:ea typeface="DejaVu Sans"/>
              </a:rPr>
              <a:t> war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a:solidFill>
                  <a:srgbClr val="000000"/>
                </a:solidFill>
                <a:latin typeface="Arial"/>
                <a:ea typeface="DejaVu Sans"/>
              </a:rPr>
              <a:t>Sie </a:t>
            </a:r>
            <a:r>
              <a:rPr lang="en-GB" sz="1600" b="0" strike="noStrike" spc="-1" dirty="0" err="1">
                <a:solidFill>
                  <a:srgbClr val="000000"/>
                </a:solidFill>
                <a:latin typeface="Arial"/>
                <a:ea typeface="DejaVu Sans"/>
              </a:rPr>
              <a:t>wissen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ja</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nicht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wie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lange</a:t>
            </a:r>
            <a:r>
              <a:rPr lang="en-GB" sz="1600" b="0" strike="noStrike" spc="-1" dirty="0">
                <a:solidFill>
                  <a:srgbClr val="000000"/>
                </a:solidFill>
                <a:latin typeface="Arial"/>
                <a:ea typeface="DejaVu Sans"/>
              </a:rPr>
              <a:t> das </a:t>
            </a:r>
            <a:r>
              <a:rPr lang="en-GB" sz="1600" b="0" strike="noStrike" spc="-1" dirty="0" err="1">
                <a:solidFill>
                  <a:srgbClr val="000000"/>
                </a:solidFill>
                <a:latin typeface="Arial"/>
                <a:ea typeface="DejaVu Sans"/>
              </a:rPr>
              <a:t>Gerät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schon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beim</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Händler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liegt</a:t>
            </a:r>
            <a:r>
              <a:rPr lang="en-GB" sz="1600" b="0" strike="noStrike" spc="-1" dirty="0">
                <a:solidFill>
                  <a:srgbClr val="000000"/>
                </a:solidFill>
                <a:latin typeface="Arial"/>
                <a:ea typeface="DejaVu Sans"/>
              </a:rPr>
              <a:t> und </a:t>
            </a:r>
            <a:r>
              <a:rPr lang="en-GB" sz="1600" b="0" strike="noStrike" spc="-1" dirty="0" err="1">
                <a:solidFill>
                  <a:srgbClr val="000000"/>
                </a:solidFill>
                <a:latin typeface="Arial"/>
                <a:ea typeface="DejaVu Sans"/>
              </a:rPr>
              <a:t>wie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viele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Sicherheitsupdates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zwischen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Produktion</a:t>
            </a:r>
            <a:r>
              <a:rPr lang="en-GB" sz="1600" b="0" strike="noStrike" spc="-1" dirty="0">
                <a:solidFill>
                  <a:srgbClr val="000000"/>
                </a:solidFill>
                <a:latin typeface="Arial"/>
                <a:ea typeface="DejaVu Sans"/>
              </a:rPr>
              <a:t> und </a:t>
            </a:r>
            <a:r>
              <a:rPr lang="en-GB" sz="1600" b="0" strike="noStrike" spc="-1" dirty="0" err="1">
                <a:solidFill>
                  <a:srgbClr val="000000"/>
                </a:solidFill>
                <a:latin typeface="Arial"/>
                <a:ea typeface="DejaVu Sans"/>
              </a:rPr>
              <a:t>Kauf</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schon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heraus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gekommen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sind</a:t>
            </a:r>
            <a:r>
              <a:rPr lang="en-GB" sz="1600" b="0"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marL="285840" indent="-284400">
              <a:lnSpc>
                <a:spcPct val="100000"/>
              </a:lnSpc>
              <a:spcBef>
                <a:spcPts val="320"/>
              </a:spcBef>
              <a:buClr>
                <a:srgbClr val="FF0000"/>
              </a:buClr>
              <a:buFont typeface="Arial"/>
              <a:buChar char="•"/>
              <a:defRPr/>
            </a:pPr>
            <a:r>
              <a:rPr lang="en-GB" sz="1600" b="1" strike="noStrike" spc="-1" dirty="0">
                <a:solidFill>
                  <a:srgbClr val="FF0000"/>
                </a:solidFill>
                <a:latin typeface="Arial"/>
                <a:ea typeface="DejaVu Sans"/>
              </a:rPr>
              <a:t>Sie </a:t>
            </a:r>
            <a:r>
              <a:rPr lang="en-GB" sz="1600" b="1" strike="noStrike" spc="-1" dirty="0" err="1">
                <a:solidFill>
                  <a:srgbClr val="FF0000"/>
                </a:solidFill>
                <a:latin typeface="Arial"/>
                <a:ea typeface="DejaVu Sans"/>
              </a:rPr>
              <a:t>sollten</a:t>
            </a:r>
            <a:r>
              <a:rPr lang="en-GB" sz="1600" b="1" strike="noStrike" spc="-1" dirty="0">
                <a:solidFill>
                  <a:srgbClr val="FF0000"/>
                </a:solidFill>
                <a:latin typeface="Arial"/>
                <a:ea typeface="DejaVu Sans"/>
              </a:rPr>
              <a:t> also </a:t>
            </a:r>
            <a:r>
              <a:rPr lang="en-GB" sz="1600" b="1" strike="noStrike" spc="-1" dirty="0" err="1">
                <a:solidFill>
                  <a:srgbClr val="FF0000"/>
                </a:solidFill>
                <a:latin typeface="Arial"/>
                <a:ea typeface="DejaVu Sans"/>
              </a:rPr>
              <a:t>grundsätzlich</a:t>
            </a:r>
            <a:r>
              <a:rPr lang="en-GB" sz="1600" b="1" strike="noStrike" spc="-1" dirty="0">
                <a:solidFill>
                  <a:srgbClr val="FF0000"/>
                </a:solidFill>
                <a:latin typeface="Arial"/>
                <a:ea typeface="DejaVu Sans"/>
              </a:rPr>
              <a:t> </a:t>
            </a:r>
            <a:r>
              <a:rPr lang="en-GB" sz="1600" b="1" strike="noStrike" spc="-1" dirty="0" err="1">
                <a:solidFill>
                  <a:srgbClr val="FF0000"/>
                </a:solidFill>
                <a:latin typeface="Arial"/>
                <a:ea typeface="DejaVu Sans"/>
              </a:rPr>
              <a:t>sofort</a:t>
            </a:r>
            <a:r>
              <a:rPr lang="en-GB" sz="1600" b="1" strike="noStrike" spc="-1" dirty="0">
                <a:solidFill>
                  <a:srgbClr val="FF0000"/>
                </a:solidFill>
                <a:latin typeface="Arial"/>
                <a:ea typeface="DejaVu Sans"/>
              </a:rPr>
              <a:t> </a:t>
            </a:r>
            <a:r>
              <a:rPr lang="en-GB" sz="1600" b="1" strike="noStrike" spc="-1" dirty="0" err="1">
                <a:solidFill>
                  <a:srgbClr val="FF0000"/>
                </a:solidFill>
                <a:latin typeface="Arial"/>
                <a:ea typeface="DejaVu Sans"/>
              </a:rPr>
              <a:t>nach</a:t>
            </a:r>
            <a:r>
              <a:rPr lang="en-GB" sz="1600" b="1" strike="noStrike" spc="-1" dirty="0">
                <a:solidFill>
                  <a:srgbClr val="FF0000"/>
                </a:solidFill>
                <a:latin typeface="Arial"/>
                <a:ea typeface="DejaVu Sans"/>
              </a:rPr>
              <a:t> </a:t>
            </a:r>
            <a:r>
              <a:rPr lang="en-GB" sz="1600" b="1" strike="noStrike" spc="-1" dirty="0" err="1">
                <a:solidFill>
                  <a:srgbClr val="FF0000"/>
                </a:solidFill>
                <a:latin typeface="Arial"/>
                <a:ea typeface="DejaVu Sans"/>
              </a:rPr>
              <a:t>dem</a:t>
            </a:r>
            <a:r>
              <a:rPr lang="en-GB" sz="1600" b="1" strike="noStrike" spc="-1" dirty="0">
                <a:solidFill>
                  <a:srgbClr val="FF0000"/>
                </a:solidFill>
                <a:latin typeface="Arial"/>
                <a:ea typeface="DejaVu Sans"/>
              </a:rPr>
              <a:t> </a:t>
            </a:r>
            <a:r>
              <a:rPr lang="en-GB" sz="1600" b="1" strike="noStrike" spc="-1" dirty="0" err="1">
                <a:solidFill>
                  <a:srgbClr val="FF0000"/>
                </a:solidFill>
                <a:latin typeface="Arial"/>
                <a:ea typeface="DejaVu Sans"/>
              </a:rPr>
              <a:t>Kauf</a:t>
            </a:r>
            <a:r>
              <a:rPr lang="en-GB" sz="1600" b="1" strike="noStrike" spc="-1" dirty="0">
                <a:solidFill>
                  <a:srgbClr val="FF0000"/>
                </a:solidFill>
                <a:latin typeface="Arial"/>
                <a:ea typeface="DejaVu Sans"/>
              </a:rPr>
              <a:t> die Firmware und </a:t>
            </a:r>
            <a:r>
              <a:rPr lang="en-GB" sz="1600" b="1" strike="noStrike" spc="-1" dirty="0" err="1">
                <a:solidFill>
                  <a:srgbClr val="FF0000"/>
                </a:solidFill>
                <a:latin typeface="Arial"/>
                <a:ea typeface="DejaVu Sans"/>
              </a:rPr>
              <a:t>alle</a:t>
            </a:r>
            <a:r>
              <a:rPr lang="en-GB" sz="1600" b="1" strike="noStrike" spc="-1" dirty="0">
                <a:solidFill>
                  <a:srgbClr val="FF0000"/>
                </a:solidFill>
                <a:latin typeface="Arial"/>
                <a:ea typeface="DejaVu Sans"/>
              </a:rPr>
              <a:t> Apps und </a:t>
            </a:r>
            <a:r>
              <a:rPr lang="en-GB" sz="1600" b="1" strike="noStrike" spc="-1" dirty="0" err="1">
                <a:solidFill>
                  <a:srgbClr val="FF0000"/>
                </a:solidFill>
                <a:latin typeface="Arial"/>
                <a:ea typeface="DejaVu Sans"/>
              </a:rPr>
              <a:t>sonstigen</a:t>
            </a:r>
            <a:r>
              <a:rPr lang="en-GB" sz="1600" b="1" strike="noStrike" spc="-1" dirty="0">
                <a:solidFill>
                  <a:srgbClr val="FF0000"/>
                </a:solidFill>
                <a:latin typeface="Arial"/>
                <a:ea typeface="DejaVu Sans"/>
              </a:rPr>
              <a:t> Updates </a:t>
            </a:r>
            <a:r>
              <a:rPr lang="en-GB" sz="1600" b="1" strike="noStrike" spc="-1" dirty="0" err="1">
                <a:solidFill>
                  <a:srgbClr val="FF0000"/>
                </a:solidFill>
                <a:latin typeface="Arial"/>
                <a:ea typeface="DejaVu Sans"/>
              </a:rPr>
              <a:t>für</a:t>
            </a:r>
            <a:r>
              <a:rPr lang="en-GB" sz="1600" b="1" strike="noStrike" spc="-1" dirty="0">
                <a:solidFill>
                  <a:srgbClr val="FF0000"/>
                </a:solidFill>
                <a:latin typeface="Arial"/>
                <a:ea typeface="DejaVu Sans"/>
              </a:rPr>
              <a:t> das </a:t>
            </a:r>
            <a:r>
              <a:rPr lang="en-GB" sz="1600" b="1" strike="noStrike" spc="-1" dirty="0" err="1">
                <a:solidFill>
                  <a:srgbClr val="FF0000"/>
                </a:solidFill>
                <a:latin typeface="Arial"/>
                <a:ea typeface="DejaVu Sans"/>
              </a:rPr>
              <a:t>Gerät</a:t>
            </a:r>
            <a:r>
              <a:rPr lang="en-GB" sz="1600" b="1" strike="noStrike" spc="-1" dirty="0">
                <a:solidFill>
                  <a:srgbClr val="FF0000"/>
                </a:solidFill>
                <a:latin typeface="Arial"/>
                <a:ea typeface="DejaVu Sans"/>
              </a:rPr>
              <a:t> </a:t>
            </a:r>
            <a:r>
              <a:rPr lang="en-GB" sz="1600" b="1" strike="noStrike" spc="-1" dirty="0" err="1">
                <a:solidFill>
                  <a:srgbClr val="FF0000"/>
                </a:solidFill>
                <a:latin typeface="Arial"/>
                <a:ea typeface="DejaVu Sans"/>
              </a:rPr>
              <a:t>einspielen</a:t>
            </a:r>
            <a:r>
              <a:rPr lang="en-GB" sz="1600" b="1" strike="noStrike" spc="-1" dirty="0">
                <a:solidFill>
                  <a:srgbClr val="FF0000"/>
                </a:solidFill>
                <a:latin typeface="Arial"/>
                <a:ea typeface="DejaVu Sans"/>
              </a:rPr>
              <a:t>, </a:t>
            </a:r>
            <a:r>
              <a:rPr lang="en-GB" sz="1600" b="1" strike="noStrike" spc="-1" dirty="0" err="1">
                <a:solidFill>
                  <a:srgbClr val="FF0000"/>
                </a:solidFill>
                <a:latin typeface="Arial"/>
                <a:ea typeface="DejaVu Sans"/>
              </a:rPr>
              <a:t>zusätzlich</a:t>
            </a:r>
            <a:r>
              <a:rPr lang="en-GB" sz="1600" b="1" strike="noStrike" spc="-1" dirty="0">
                <a:solidFill>
                  <a:srgbClr val="FF0000"/>
                </a:solidFill>
                <a:latin typeface="Arial"/>
                <a:ea typeface="DejaVu Sans"/>
              </a:rPr>
              <a:t> </a:t>
            </a:r>
            <a:r>
              <a:rPr lang="en-GB" sz="1600" b="1" strike="noStrike" spc="-1" dirty="0" err="1">
                <a:solidFill>
                  <a:srgbClr val="FF0000"/>
                </a:solidFill>
                <a:latin typeface="Arial"/>
                <a:ea typeface="DejaVu Sans"/>
              </a:rPr>
              <a:t>auch</a:t>
            </a:r>
            <a:r>
              <a:rPr lang="en-GB" sz="1600" b="1" strike="noStrike" spc="-1" dirty="0">
                <a:solidFill>
                  <a:srgbClr val="FF0000"/>
                </a:solidFill>
                <a:latin typeface="Arial"/>
                <a:ea typeface="DejaVu Sans"/>
              </a:rPr>
              <a:t> </a:t>
            </a:r>
            <a:r>
              <a:rPr lang="en-GB" sz="1600" b="1" strike="noStrike" spc="-1" dirty="0" err="1">
                <a:solidFill>
                  <a:srgbClr val="FF0000"/>
                </a:solidFill>
                <a:latin typeface="Arial"/>
                <a:ea typeface="DejaVu Sans"/>
              </a:rPr>
              <a:t>einen</a:t>
            </a:r>
            <a:r>
              <a:rPr lang="en-GB" sz="1600" b="1" strike="noStrike" spc="-1" dirty="0">
                <a:solidFill>
                  <a:srgbClr val="FF0000"/>
                </a:solidFill>
                <a:latin typeface="Arial"/>
                <a:ea typeface="DejaVu Sans"/>
              </a:rPr>
              <a:t> – </a:t>
            </a:r>
            <a:r>
              <a:rPr lang="en-GB" sz="1600" b="1" strike="noStrike" spc="-1" dirty="0" err="1">
                <a:solidFill>
                  <a:srgbClr val="FF0000"/>
                </a:solidFill>
                <a:latin typeface="Arial"/>
                <a:ea typeface="DejaVu Sans"/>
              </a:rPr>
              <a:t>meist</a:t>
            </a:r>
            <a:r>
              <a:rPr lang="en-GB" sz="1600" b="1" strike="noStrike" spc="-1" dirty="0">
                <a:solidFill>
                  <a:srgbClr val="FF0000"/>
                </a:solidFill>
                <a:latin typeface="Arial"/>
                <a:ea typeface="DejaVu Sans"/>
              </a:rPr>
              <a:t> </a:t>
            </a:r>
            <a:r>
              <a:rPr lang="en-GB" sz="1600" b="1" strike="noStrike" spc="-1" dirty="0" err="1">
                <a:solidFill>
                  <a:srgbClr val="FF0000"/>
                </a:solidFill>
                <a:latin typeface="Arial"/>
                <a:ea typeface="DejaVu Sans"/>
              </a:rPr>
              <a:t>nicht</a:t>
            </a:r>
            <a:r>
              <a:rPr lang="en-GB" sz="1600" b="1" strike="noStrike" spc="-1" dirty="0">
                <a:solidFill>
                  <a:srgbClr val="FF0000"/>
                </a:solidFill>
                <a:latin typeface="Arial"/>
                <a:ea typeface="DejaVu Sans"/>
              </a:rPr>
              <a:t> </a:t>
            </a:r>
            <a:r>
              <a:rPr lang="en-GB" sz="1600" b="1" strike="noStrike" spc="-1" dirty="0" err="1">
                <a:solidFill>
                  <a:srgbClr val="FF0000"/>
                </a:solidFill>
                <a:latin typeface="Arial"/>
                <a:ea typeface="DejaVu Sans"/>
              </a:rPr>
              <a:t>mitgelieferten</a:t>
            </a:r>
            <a:r>
              <a:rPr lang="en-GB" sz="1600" b="1" strike="noStrike" spc="-1" dirty="0">
                <a:solidFill>
                  <a:srgbClr val="FF0000"/>
                </a:solidFill>
                <a:latin typeface="Arial"/>
                <a:ea typeface="DejaVu Sans"/>
              </a:rPr>
              <a:t> – </a:t>
            </a:r>
            <a:r>
              <a:rPr lang="en-GB" sz="1600" b="1" strike="noStrike" spc="-1" dirty="0" err="1">
                <a:solidFill>
                  <a:srgbClr val="FF0000"/>
                </a:solidFill>
                <a:latin typeface="Arial"/>
                <a:ea typeface="DejaVu Sans"/>
              </a:rPr>
              <a:t>Viren</a:t>
            </a:r>
            <a:r>
              <a:rPr lang="en-GB" sz="1600" b="1" strike="noStrike" spc="-1" dirty="0">
                <a:solidFill>
                  <a:srgbClr val="FF0000"/>
                </a:solidFill>
                <a:latin typeface="Arial"/>
                <a:ea typeface="DejaVu Sans"/>
              </a:rPr>
              <a:t>/Malware-Scanner </a:t>
            </a:r>
            <a:r>
              <a:rPr lang="en-GB" sz="1600" b="1" strike="noStrike" spc="-1" dirty="0" err="1">
                <a:solidFill>
                  <a:srgbClr val="FF0000"/>
                </a:solidFill>
                <a:latin typeface="Arial"/>
                <a:ea typeface="DejaVu Sans"/>
              </a:rPr>
              <a:t>installieren</a:t>
            </a:r>
            <a:r>
              <a:rPr lang="en-GB" sz="1600" b="1" strike="noStrike" spc="-1" dirty="0">
                <a:solidFill>
                  <a:srgbClr val="FF0000"/>
                </a:solidFill>
                <a:latin typeface="Arial"/>
                <a:ea typeface="DejaVu Sans"/>
              </a:rPr>
              <a:t>. </a:t>
            </a:r>
            <a:r>
              <a:rPr dirty="0"/>
              <a:t/>
            </a:r>
            <a:br>
              <a:rPr dirty="0"/>
            </a:br>
            <a:r>
              <a:rPr lang="en-GB" sz="1600" b="1" strike="noStrike" spc="-1" dirty="0">
                <a:solidFill>
                  <a:srgbClr val="FF0000"/>
                </a:solidFill>
                <a:latin typeface="Arial"/>
                <a:ea typeface="DejaVu Sans"/>
              </a:rPr>
              <a:t> </a:t>
            </a:r>
            <a:endParaRPr lang="de-DE" sz="1600" b="0" strike="noStrike" spc="-1" dirty="0">
              <a:latin typeface="Arial"/>
            </a:endParaRPr>
          </a:p>
          <a:p>
            <a:pPr marL="285840" indent="-284400">
              <a:lnSpc>
                <a:spcPct val="100000"/>
              </a:lnSpc>
              <a:spcBef>
                <a:spcPts val="320"/>
              </a:spcBef>
              <a:buClr>
                <a:srgbClr val="000000"/>
              </a:buClr>
              <a:buFont typeface="Arial"/>
              <a:buChar char="•"/>
              <a:defRPr/>
            </a:pPr>
            <a:r>
              <a:rPr lang="en-GB" sz="1600" b="1" strike="noStrike" spc="-1" dirty="0" smtClean="0">
                <a:solidFill>
                  <a:srgbClr val="000000"/>
                </a:solidFill>
                <a:latin typeface="Arial"/>
                <a:ea typeface="DejaVu Sans"/>
              </a:rPr>
              <a:t>Überprüfen Sie </a:t>
            </a:r>
            <a:r>
              <a:rPr lang="en-GB" sz="1600" b="1" strike="noStrike" spc="-1" dirty="0" err="1" smtClean="0">
                <a:solidFill>
                  <a:srgbClr val="000000"/>
                </a:solidFill>
                <a:latin typeface="Arial"/>
                <a:ea typeface="DejaVu Sans"/>
              </a:rPr>
              <a:t>außerdem</a:t>
            </a:r>
            <a:r>
              <a:rPr lang="en-GB" sz="1600" b="1" strike="noStrike" spc="-1" dirty="0" smtClean="0">
                <a:solidFill>
                  <a:srgbClr val="000000"/>
                </a:solidFill>
                <a:latin typeface="Arial"/>
                <a:ea typeface="DejaVu Sans"/>
              </a:rPr>
              <a:t> die </a:t>
            </a:r>
            <a:r>
              <a:rPr lang="en-GB" sz="1600" b="1" strike="noStrike" spc="-1" dirty="0" err="1" smtClean="0">
                <a:solidFill>
                  <a:srgbClr val="FF0000"/>
                </a:solidFill>
                <a:latin typeface="Arial"/>
                <a:ea typeface="DejaVu Sans"/>
              </a:rPr>
              <a:t>Sicherheitseinstellungen</a:t>
            </a:r>
            <a:r>
              <a:rPr lang="en-GB" sz="1600" b="1" strike="noStrike" spc="-1" dirty="0" smtClean="0">
                <a:solidFill>
                  <a:srgbClr val="000000"/>
                </a:solidFill>
                <a:latin typeface="Arial"/>
                <a:ea typeface="DejaVu Sans"/>
              </a:rPr>
              <a:t>.</a:t>
            </a:r>
            <a:r>
              <a:rPr dirty="0"/>
              <a:t/>
            </a:r>
            <a:br>
              <a:rPr dirty="0"/>
            </a:br>
            <a:r>
              <a:rPr lang="en-GB" sz="1600" b="1" strike="noStrike" spc="-1" dirty="0">
                <a:solidFill>
                  <a:srgbClr val="000000"/>
                </a:solidFill>
                <a:latin typeface="Arial"/>
                <a:ea typeface="DejaVu Sans"/>
              </a:rPr>
              <a:t> </a:t>
            </a:r>
            <a:endParaRPr lang="de-DE" sz="1600" b="0" strike="noStrike" spc="-1" dirty="0">
              <a:latin typeface="Arial"/>
            </a:endParaRPr>
          </a:p>
          <a:p>
            <a:pPr marL="285840" indent="-284400">
              <a:lnSpc>
                <a:spcPct val="100000"/>
              </a:lnSpc>
              <a:spcBef>
                <a:spcPts val="320"/>
              </a:spcBef>
              <a:buClr>
                <a:srgbClr val="000000"/>
              </a:buClr>
              <a:buFont typeface="Arial"/>
              <a:buChar char="•"/>
              <a:defRPr/>
            </a:pPr>
            <a:r>
              <a:rPr lang="en-GB" sz="1600" b="1" strike="noStrike" spc="-1" dirty="0">
                <a:solidFill>
                  <a:srgbClr val="000000"/>
                </a:solidFill>
                <a:latin typeface="Arial"/>
                <a:ea typeface="DejaVu Sans"/>
              </a:rPr>
              <a:t>Falls </a:t>
            </a:r>
            <a:r>
              <a:rPr lang="en-GB" sz="1600" b="1" strike="noStrike" spc="-1" dirty="0" err="1">
                <a:solidFill>
                  <a:srgbClr val="000000"/>
                </a:solidFill>
                <a:latin typeface="Arial"/>
                <a:ea typeface="DejaVu Sans"/>
              </a:rPr>
              <a:t>möglich</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aktivieren</a:t>
            </a:r>
            <a:r>
              <a:rPr lang="en-GB" sz="1600" b="1" strike="noStrike" spc="-1" dirty="0">
                <a:solidFill>
                  <a:srgbClr val="000000"/>
                </a:solidFill>
                <a:latin typeface="Arial"/>
                <a:ea typeface="DejaVu Sans"/>
              </a:rPr>
              <a:t> Sie die </a:t>
            </a:r>
            <a:r>
              <a:rPr lang="en-GB" sz="1600" b="1" strike="noStrike" spc="-1" dirty="0" err="1">
                <a:solidFill>
                  <a:srgbClr val="FF0000"/>
                </a:solidFill>
                <a:latin typeface="Arial"/>
                <a:ea typeface="DejaVu Sans"/>
              </a:rPr>
              <a:t>Geräteverschlüsselung</a:t>
            </a:r>
            <a:r>
              <a:rPr lang="en-GB" sz="1600" b="1" strike="noStrike" spc="-1" dirty="0">
                <a:solidFill>
                  <a:srgbClr val="000000"/>
                </a:solidFill>
                <a:latin typeface="Arial"/>
                <a:ea typeface="DejaVu Sans"/>
              </a:rPr>
              <a:t>.</a:t>
            </a:r>
            <a:r>
              <a:rPr dirty="0"/>
              <a:t/>
            </a:r>
            <a:br>
              <a:rPr dirty="0"/>
            </a:br>
            <a:r>
              <a:rPr lang="en-GB" sz="1600" b="1" strike="noStrike" spc="-1" dirty="0">
                <a:solidFill>
                  <a:srgbClr val="000000"/>
                </a:solidFill>
                <a:latin typeface="Arial"/>
                <a:ea typeface="DejaVu Sans"/>
              </a:rPr>
              <a:t> </a:t>
            </a:r>
            <a:endParaRPr lang="de-DE" sz="1600" b="0" strike="noStrike" spc="-1" dirty="0">
              <a:latin typeface="Arial"/>
            </a:endParaRPr>
          </a:p>
          <a:p>
            <a:pPr marL="285840" indent="-284400">
              <a:lnSpc>
                <a:spcPct val="100000"/>
              </a:lnSpc>
              <a:spcBef>
                <a:spcPts val="320"/>
              </a:spcBef>
              <a:buClr>
                <a:srgbClr val="000000"/>
              </a:buClr>
              <a:buFont typeface="Arial"/>
              <a:buChar char="•"/>
              <a:defRPr/>
            </a:pPr>
            <a:r>
              <a:rPr lang="en-GB" sz="1600" b="1" strike="noStrike" spc="-1" dirty="0" err="1">
                <a:solidFill>
                  <a:srgbClr val="000000"/>
                </a:solidFill>
                <a:latin typeface="Arial"/>
                <a:ea typeface="DejaVu Sans"/>
              </a:rPr>
              <a:t>Zerstören</a:t>
            </a:r>
            <a:r>
              <a:rPr lang="en-GB" sz="1600" b="1" strike="noStrike" spc="-1" dirty="0">
                <a:solidFill>
                  <a:srgbClr val="000000"/>
                </a:solidFill>
                <a:latin typeface="Arial"/>
                <a:ea typeface="DejaVu Sans"/>
              </a:rPr>
              <a:t> Sie die </a:t>
            </a:r>
            <a:r>
              <a:rPr lang="en-GB" sz="1600" b="1" strike="noStrike" spc="-1" dirty="0" err="1">
                <a:solidFill>
                  <a:srgbClr val="000000"/>
                </a:solidFill>
                <a:latin typeface="Arial"/>
                <a:ea typeface="DejaVu Sans"/>
              </a:rPr>
              <a:t>alte</a:t>
            </a:r>
            <a:r>
              <a:rPr lang="en-GB" sz="1600" b="1" strike="noStrike" spc="-1" dirty="0">
                <a:solidFill>
                  <a:srgbClr val="000000"/>
                </a:solidFill>
                <a:latin typeface="Arial"/>
                <a:ea typeface="DejaVu Sans"/>
              </a:rPr>
              <a:t> SIM-</a:t>
            </a:r>
            <a:r>
              <a:rPr lang="en-GB" sz="1600" b="1" strike="noStrike" spc="-1" dirty="0" err="1">
                <a:solidFill>
                  <a:srgbClr val="000000"/>
                </a:solidFill>
                <a:latin typeface="Arial"/>
                <a:ea typeface="DejaVu Sans"/>
              </a:rPr>
              <a:t>Karte</a:t>
            </a:r>
            <a:r>
              <a:rPr lang="en-GB" sz="1600" b="1" strike="noStrike" spc="-1" dirty="0">
                <a:solidFill>
                  <a:srgbClr val="000000"/>
                </a:solidFill>
                <a:latin typeface="Arial"/>
                <a:ea typeface="DejaVu Sans"/>
              </a:rPr>
              <a:t> (falls Sie eine </a:t>
            </a:r>
            <a:r>
              <a:rPr lang="en-GB" sz="1600" b="1" strike="noStrike" spc="-1" dirty="0" err="1">
                <a:solidFill>
                  <a:srgbClr val="000000"/>
                </a:solidFill>
                <a:latin typeface="Arial"/>
                <a:ea typeface="DejaVu Sans"/>
              </a:rPr>
              <a:t>neue</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bekommen</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haben</a:t>
            </a:r>
            <a:r>
              <a:rPr lang="en-GB" sz="1600" b="1" strike="noStrike" spc="-1" dirty="0">
                <a:solidFill>
                  <a:srgbClr val="000000"/>
                </a:solidFill>
                <a:latin typeface="Arial"/>
                <a:ea typeface="DejaVu Sans"/>
              </a:rPr>
              <a:t>)  und </a:t>
            </a:r>
            <a:r>
              <a:rPr lang="en-GB" sz="1600" b="1" strike="noStrike" spc="-1" dirty="0" err="1">
                <a:solidFill>
                  <a:srgbClr val="000000"/>
                </a:solidFill>
                <a:latin typeface="Arial"/>
                <a:ea typeface="DejaVu Sans"/>
              </a:rPr>
              <a:t>löschen</a:t>
            </a:r>
            <a:r>
              <a:rPr lang="en-GB" sz="1600" b="1" strike="noStrike" spc="-1" dirty="0">
                <a:solidFill>
                  <a:srgbClr val="000000"/>
                </a:solidFill>
                <a:latin typeface="Arial"/>
                <a:ea typeface="DejaVu Sans"/>
              </a:rPr>
              <a:t> Sie </a:t>
            </a:r>
            <a:r>
              <a:rPr lang="en-GB" sz="1600" b="1" strike="noStrike" spc="-1" dirty="0" err="1">
                <a:solidFill>
                  <a:srgbClr val="000000"/>
                </a:solidFill>
                <a:latin typeface="Arial"/>
                <a:ea typeface="DejaVu Sans"/>
              </a:rPr>
              <a:t>alle</a:t>
            </a:r>
            <a:r>
              <a:rPr lang="en-GB" sz="1600" b="1" strike="noStrike" spc="-1" dirty="0">
                <a:solidFill>
                  <a:srgbClr val="000000"/>
                </a:solidFill>
                <a:latin typeface="Arial"/>
                <a:ea typeface="DejaVu Sans"/>
              </a:rPr>
              <a:t> D</a:t>
            </a:r>
            <a:endParaRPr lang="de-DE" sz="1600" b="0" strike="noStrike" spc="-1" dirty="0">
              <a:latin typeface="Arial"/>
            </a:endParaRPr>
          </a:p>
        </p:txBody>
      </p:sp>
      <p:pic>
        <p:nvPicPr>
          <p:cNvPr id="6" name="Picture 2" descr="Update, Upgrade, Aktualisieren, Aktualisierung"/>
          <p:cNvPicPr/>
          <p:nvPr/>
        </p:nvPicPr>
        <p:blipFill>
          <a:blip r:embed="rId2"/>
          <a:stretch/>
        </p:blipFill>
        <p:spPr bwMode="auto">
          <a:xfrm>
            <a:off x="5219280" y="4962240"/>
            <a:ext cx="3736080" cy="999000"/>
          </a:xfrm>
          <a:prstGeom prst="rect">
            <a:avLst/>
          </a:prstGeom>
          <a:ln>
            <a:noFill/>
          </a:ln>
        </p:spPr>
      </p:pic>
      <p:sp>
        <p:nvSpPr>
          <p:cNvPr id="7" name="CustomShape 3"/>
          <p:cNvSpPr/>
          <p:nvPr/>
        </p:nvSpPr>
        <p:spPr bwMode="auto">
          <a:xfrm>
            <a:off x="1851480" y="5535720"/>
            <a:ext cx="3403440" cy="36396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900" b="0" u="sng" strike="noStrike" spc="-1">
                <a:solidFill>
                  <a:srgbClr val="BE1E3C"/>
                </a:solidFill>
                <a:latin typeface="Arial"/>
                <a:ea typeface="DejaVu Sans"/>
                <a:hlinkClick r:id="rId3"/>
              </a:rPr>
              <a:t>https://pixabay.com/de/update-upgrade-aktualisieren-1672356/</a:t>
            </a:r>
            <a:r>
              <a:rPr lang="en-GB" sz="900" b="0" strike="noStrike" spc="-1">
                <a:solidFill>
                  <a:srgbClr val="000000"/>
                </a:solidFill>
                <a:latin typeface="Arial"/>
                <a:ea typeface="DejaVu Sans"/>
              </a:rPr>
              <a:t> </a:t>
            </a:r>
            <a:endParaRPr lang="de-DE" sz="900" b="0" strike="noStrike" spc="-1">
              <a:latin typeface="Arial"/>
            </a:endParaRPr>
          </a:p>
          <a:p>
            <a:pPr>
              <a:lnSpc>
                <a:spcPct val="100000"/>
              </a:lnSpc>
              <a:defRPr/>
            </a:pPr>
            <a:r>
              <a:rPr lang="en-GB" sz="900" b="0" strike="noStrike" spc="-1">
                <a:solidFill>
                  <a:srgbClr val="000000"/>
                </a:solidFill>
                <a:latin typeface="Arial"/>
                <a:ea typeface="DejaVu Sans"/>
              </a:rPr>
              <a:t>CC0 Lizenz</a:t>
            </a:r>
            <a:endParaRPr lang="de-DE" sz="900" b="0" strike="noStrike" spc="-1">
              <a:latin typeface="Arial"/>
            </a:endParaRPr>
          </a:p>
        </p:txBody>
      </p:sp>
      <p:pic>
        <p:nvPicPr>
          <p:cNvPr id="8" name="Picture 4" descr="Internet-Sicherheit, Smartphone, Handy, Schutz, Cyber"/>
          <p:cNvPicPr/>
          <p:nvPr/>
        </p:nvPicPr>
        <p:blipFill>
          <a:blip r:embed="rId4"/>
          <a:stretch/>
        </p:blipFill>
        <p:spPr bwMode="auto">
          <a:xfrm>
            <a:off x="7587360" y="998640"/>
            <a:ext cx="1078560" cy="718560"/>
          </a:xfrm>
          <a:prstGeom prst="rect">
            <a:avLst/>
          </a:prstGeom>
          <a:ln>
            <a:noFill/>
          </a:ln>
        </p:spPr>
      </p:pic>
      <p:sp>
        <p:nvSpPr>
          <p:cNvPr id="9" name="CustomShape 4"/>
          <p:cNvSpPr/>
          <p:nvPr/>
        </p:nvSpPr>
        <p:spPr bwMode="auto">
          <a:xfrm rot="5400000">
            <a:off x="7053120" y="2453040"/>
            <a:ext cx="3817800" cy="36360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900" b="0" u="sng" strike="noStrike" spc="-1">
                <a:solidFill>
                  <a:srgbClr val="BE1E3C"/>
                </a:solidFill>
                <a:latin typeface="Arial"/>
                <a:ea typeface="DejaVu Sans"/>
                <a:hlinkClick r:id="rId5"/>
              </a:rPr>
              <a:t>https://pixabay.com/de/internet-sicherheit-smartphone-handy-2765707/</a:t>
            </a:r>
            <a:r>
              <a:rPr lang="en-GB" sz="900" b="0" strike="noStrike" spc="-1">
                <a:solidFill>
                  <a:srgbClr val="000000"/>
                </a:solidFill>
                <a:latin typeface="Arial"/>
                <a:ea typeface="DejaVu Sans"/>
              </a:rPr>
              <a:t> </a:t>
            </a:r>
            <a:endParaRPr lang="de-DE" sz="900" b="0" strike="noStrike" spc="-1">
              <a:latin typeface="Arial"/>
            </a:endParaRPr>
          </a:p>
          <a:p>
            <a:pPr>
              <a:lnSpc>
                <a:spcPct val="100000"/>
              </a:lnSpc>
              <a:defRPr/>
            </a:pPr>
            <a:r>
              <a:rPr lang="en-GB" sz="900" b="0" strike="noStrike" spc="-1">
                <a:solidFill>
                  <a:srgbClr val="000000"/>
                </a:solidFill>
                <a:latin typeface="Arial"/>
                <a:ea typeface="DejaVu Sans"/>
              </a:rPr>
              <a:t>CC0 Lizenz</a:t>
            </a:r>
            <a:endParaRPr lang="de-DE" sz="900" b="0" strike="noStrike" spc="-1">
              <a:latin typeface="Arial"/>
            </a:endParaRPr>
          </a:p>
        </p:txBody>
      </p:sp>
      <p:pic>
        <p:nvPicPr>
          <p:cNvPr id="10" name="Picture 6" descr="Rätsel, Verschlüsselung, Kryptologische, Armee, Museum"/>
          <p:cNvPicPr/>
          <p:nvPr/>
        </p:nvPicPr>
        <p:blipFill>
          <a:blip r:embed="rId6"/>
          <a:stretch/>
        </p:blipFill>
        <p:spPr bwMode="auto">
          <a:xfrm>
            <a:off x="7250039" y="2916720"/>
            <a:ext cx="1160640" cy="1548360"/>
          </a:xfrm>
          <a:prstGeom prst="rect">
            <a:avLst/>
          </a:prstGeom>
          <a:ln>
            <a:noFill/>
          </a:ln>
        </p:spPr>
      </p:pic>
      <p:sp>
        <p:nvSpPr>
          <p:cNvPr id="11" name="CustomShape 5"/>
          <p:cNvSpPr/>
          <p:nvPr/>
        </p:nvSpPr>
        <p:spPr bwMode="auto">
          <a:xfrm rot="5400000">
            <a:off x="7138440" y="3179160"/>
            <a:ext cx="3061800" cy="501120"/>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spAutoFit/>
          </a:bodyPr>
          <a:lstStyle/>
          <a:p>
            <a:pPr>
              <a:lnSpc>
                <a:spcPct val="100000"/>
              </a:lnSpc>
              <a:defRPr/>
            </a:pPr>
            <a:r>
              <a:rPr lang="en-GB" sz="900" b="0" u="sng" strike="noStrike" spc="-1">
                <a:solidFill>
                  <a:srgbClr val="BE1E3C"/>
                </a:solidFill>
                <a:latin typeface="Arial"/>
                <a:ea typeface="DejaVu Sans"/>
                <a:hlinkClick r:id="rId5"/>
              </a:rPr>
              <a:t>https://pixabay.com/de/r%C3%A4tsel-verschl%C3%BCsselung-883925//</a:t>
            </a:r>
            <a:r>
              <a:rPr lang="en-GB" sz="900" b="0" strike="noStrike" spc="-1">
                <a:solidFill>
                  <a:srgbClr val="000000"/>
                </a:solidFill>
                <a:latin typeface="Arial"/>
                <a:ea typeface="DejaVu Sans"/>
              </a:rPr>
              <a:t> </a:t>
            </a:r>
            <a:endParaRPr lang="de-DE" sz="900" b="0" strike="noStrike" spc="-1">
              <a:latin typeface="Arial"/>
            </a:endParaRPr>
          </a:p>
          <a:p>
            <a:pPr>
              <a:lnSpc>
                <a:spcPct val="100000"/>
              </a:lnSpc>
              <a:defRPr/>
            </a:pPr>
            <a:r>
              <a:rPr lang="en-GB" sz="900" b="0" strike="noStrike" spc="-1">
                <a:solidFill>
                  <a:srgbClr val="000000"/>
                </a:solidFill>
                <a:latin typeface="Arial"/>
                <a:ea typeface="DejaVu Sans"/>
              </a:rPr>
              <a:t>CC0 Lizenz</a:t>
            </a:r>
            <a:endParaRPr lang="de-DE" sz="900" b="0" strike="noStrike" spc="-1">
              <a:latin typeface="Arial"/>
            </a:endParaRPr>
          </a:p>
        </p:txBody>
      </p:sp>
      <p:pic>
        <p:nvPicPr>
          <p:cNvPr id="12" name="Grafik 266"/>
          <p:cNvPicPr/>
          <p:nvPr/>
        </p:nvPicPr>
        <p:blipFill>
          <a:blip r:embed="rId7"/>
          <a:stretch/>
        </p:blipFill>
        <p:spPr bwMode="auto">
          <a:xfrm>
            <a:off x="4096800" y="916560"/>
            <a:ext cx="870120" cy="702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11240"/>
            <a:ext cx="8374320" cy="70668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000000"/>
                </a:solidFill>
                <a:latin typeface="Arial"/>
                <a:ea typeface="DejaVu Sans"/>
              </a:rPr>
              <a:t>Irrtum 4: automatische Aktualisierung = sicher!</a:t>
            </a:r>
            <a:endParaRPr lang="de-DE" sz="2200" b="0" strike="noStrike" spc="-1">
              <a:latin typeface="Arial"/>
            </a:endParaRPr>
          </a:p>
        </p:txBody>
      </p:sp>
      <p:sp>
        <p:nvSpPr>
          <p:cNvPr id="5" name="CustomShape 2"/>
          <p:cNvSpPr/>
          <p:nvPr/>
        </p:nvSpPr>
        <p:spPr bwMode="auto">
          <a:xfrm>
            <a:off x="431640" y="1042920"/>
            <a:ext cx="8374320" cy="477072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nSpc>
                <a:spcPct val="100000"/>
              </a:lnSpc>
              <a:spcBef>
                <a:spcPts val="320"/>
              </a:spcBef>
              <a:defRPr/>
            </a:pPr>
            <a:r>
              <a:rPr lang="en-GB" sz="1600" b="1" strike="noStrike" spc="-1" dirty="0" err="1">
                <a:solidFill>
                  <a:srgbClr val="000000"/>
                </a:solidFill>
                <a:latin typeface="Arial"/>
                <a:ea typeface="DejaVu Sans"/>
              </a:rPr>
              <a:t>Natürlich</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sind</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automatische</a:t>
            </a:r>
            <a:r>
              <a:rPr lang="en-GB" sz="1600" b="1" strike="noStrike" spc="-1" dirty="0">
                <a:solidFill>
                  <a:srgbClr val="000000"/>
                </a:solidFill>
                <a:latin typeface="Arial"/>
                <a:ea typeface="DejaVu Sans"/>
              </a:rPr>
              <a:t> Updates </a:t>
            </a:r>
            <a:r>
              <a:rPr lang="en-GB" sz="1600" b="1" strike="noStrike" spc="-1" dirty="0" err="1">
                <a:solidFill>
                  <a:srgbClr val="000000"/>
                </a:solidFill>
                <a:latin typeface="Arial"/>
                <a:ea typeface="DejaVu Sans"/>
              </a:rPr>
              <a:t>sinnvoll</a:t>
            </a:r>
            <a:r>
              <a:rPr lang="en-GB" sz="1600" b="1"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a:solidFill>
                  <a:srgbClr val="000000"/>
                </a:solidFill>
                <a:latin typeface="Arial"/>
                <a:ea typeface="DejaVu Sans"/>
              </a:rPr>
              <a:t>Aber </a:t>
            </a:r>
            <a:r>
              <a:rPr lang="en-GB" sz="1600" b="0" strike="noStrike" spc="-1" dirty="0" err="1">
                <a:solidFill>
                  <a:srgbClr val="000000"/>
                </a:solidFill>
                <a:latin typeface="Arial"/>
                <a:ea typeface="DejaVu Sans"/>
              </a:rPr>
              <a:t>nicht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alle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Hersteller</a:t>
            </a:r>
            <a:r>
              <a:rPr lang="en-GB" sz="1600" b="0" strike="noStrike" spc="-1" dirty="0">
                <a:solidFill>
                  <a:srgbClr val="000000"/>
                </a:solidFill>
                <a:latin typeface="Arial"/>
                <a:ea typeface="DejaVu Sans"/>
              </a:rPr>
              <a:t> und </a:t>
            </a:r>
            <a:r>
              <a:rPr lang="en-GB" sz="1600" b="0" strike="noStrike" spc="-1" dirty="0" err="1">
                <a:solidFill>
                  <a:srgbClr val="000000"/>
                </a:solidFill>
                <a:latin typeface="Arial"/>
                <a:ea typeface="DejaVu Sans"/>
              </a:rPr>
              <a:t>Programmierer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kümmern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sich</a:t>
            </a:r>
            <a:r>
              <a:rPr lang="en-GB" sz="1600" b="0" strike="noStrike" spc="-1" dirty="0">
                <a:solidFill>
                  <a:srgbClr val="000000"/>
                </a:solidFill>
                <a:latin typeface="Arial"/>
                <a:ea typeface="DejaVu Sans"/>
              </a:rPr>
              <a:t> um </a:t>
            </a:r>
            <a:r>
              <a:rPr lang="en-GB" sz="1600" b="0" strike="noStrike" spc="-1" dirty="0" err="1">
                <a:solidFill>
                  <a:srgbClr val="000000"/>
                </a:solidFill>
                <a:latin typeface="Arial"/>
                <a:ea typeface="DejaVu Sans"/>
              </a:rPr>
              <a:t>Sicherheitslücken</a:t>
            </a:r>
            <a:r>
              <a:rPr lang="en-GB" sz="1600" b="0"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err="1">
                <a:solidFill>
                  <a:srgbClr val="000000"/>
                </a:solidFill>
                <a:latin typeface="Arial"/>
                <a:ea typeface="DejaVu Sans"/>
              </a:rPr>
              <a:t>Außerdem</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werden</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manchmal</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nicht</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für</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alle</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Geräte</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oder</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Betriebssystemvarianten</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auch</a:t>
            </a:r>
            <a:r>
              <a:rPr lang="en-GB" sz="1600" b="1" strike="noStrike" spc="-1" dirty="0">
                <a:solidFill>
                  <a:srgbClr val="000000"/>
                </a:solidFill>
                <a:latin typeface="Arial"/>
                <a:ea typeface="DejaVu Sans"/>
              </a:rPr>
              <a:t> Updates </a:t>
            </a:r>
            <a:r>
              <a:rPr lang="en-GB" sz="1600" b="1" strike="noStrike" spc="-1" dirty="0" err="1">
                <a:solidFill>
                  <a:srgbClr val="000000"/>
                </a:solidFill>
                <a:latin typeface="Arial"/>
                <a:ea typeface="DejaVu Sans"/>
              </a:rPr>
              <a:t>bereit</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gestellt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oder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teilweise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mit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erheblicher</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Verzögerung</a:t>
            </a:r>
            <a:r>
              <a:rPr lang="en-GB" sz="1600" b="0"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1" strike="noStrike" spc="-1" dirty="0" err="1">
                <a:solidFill>
                  <a:srgbClr val="000000"/>
                </a:solidFill>
                <a:latin typeface="Arial"/>
                <a:ea typeface="DejaVu Sans"/>
              </a:rPr>
              <a:t>Informieren</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Sie</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sich</a:t>
            </a:r>
            <a:r>
              <a:rPr lang="en-GB" sz="1600" b="1"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daher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über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Schwachstellen</a:t>
            </a:r>
            <a:r>
              <a:rPr lang="en-GB" sz="1600" b="0" strike="noStrike" spc="-1" dirty="0">
                <a:solidFill>
                  <a:srgbClr val="000000"/>
                </a:solidFill>
                <a:latin typeface="Arial"/>
                <a:ea typeface="DejaVu Sans"/>
              </a:rPr>
              <a:t> und </a:t>
            </a:r>
            <a:r>
              <a:rPr lang="en-GB" sz="1600" b="1" strike="noStrike" spc="-1" dirty="0" err="1">
                <a:solidFill>
                  <a:srgbClr val="000000"/>
                </a:solidFill>
                <a:latin typeface="Arial"/>
                <a:ea typeface="DejaVu Sans"/>
              </a:rPr>
              <a:t>schalten</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Sie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ggf</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betroffene</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Funktionen</a:t>
            </a:r>
            <a:r>
              <a:rPr lang="en-GB" sz="1600" b="1" strike="noStrike" spc="-1" dirty="0">
                <a:solidFill>
                  <a:srgbClr val="000000"/>
                </a:solidFill>
                <a:latin typeface="Arial"/>
                <a:ea typeface="DejaVu Sans"/>
              </a:rPr>
              <a:t> ab</a:t>
            </a:r>
            <a:r>
              <a:rPr lang="en-GB" sz="1600" b="0" strike="noStrike" spc="-1" dirty="0">
                <a:solidFill>
                  <a:srgbClr val="000000"/>
                </a:solidFill>
                <a:latin typeface="Arial"/>
                <a:ea typeface="DejaVu Sans"/>
              </a:rPr>
              <a:t>.</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u="sng" strike="noStrike" spc="-1" dirty="0">
                <a:solidFill>
                  <a:srgbClr val="BE1E3C"/>
                </a:solidFill>
                <a:latin typeface="Arial"/>
                <a:ea typeface="DejaVu Sans"/>
                <a:hlinkClick r:id="rId2"/>
              </a:rPr>
              <a:t>https://</a:t>
            </a:r>
            <a:r>
              <a:rPr lang="en-GB" sz="1600" b="0" u="sng" strike="noStrike" spc="-1" dirty="0" smtClean="0">
                <a:solidFill>
                  <a:srgbClr val="BE1E3C"/>
                </a:solidFill>
                <a:latin typeface="Arial"/>
                <a:ea typeface="DejaVu Sans"/>
                <a:hlinkClick r:id="rId2"/>
              </a:rPr>
              <a:t>www.bsi-fuer-buerger.de/BSIFB/DE/Service/Aktuell/Newsletter/Newsletter_node.html</a:t>
            </a:r>
            <a:br>
              <a:rPr lang="en-GB" sz="1600" b="0" u="sng" strike="noStrike" spc="-1" dirty="0" smtClean="0">
                <a:solidFill>
                  <a:srgbClr val="BE1E3C"/>
                </a:solidFill>
                <a:latin typeface="Arial"/>
                <a:ea typeface="DejaVu Sans"/>
                <a:hlinkClick r:id="rId2"/>
              </a:rPr>
            </a:br>
            <a:endParaRPr lang="de-DE" sz="1600" b="0" strike="noStrike" spc="-1" dirty="0">
              <a:latin typeface="Arial"/>
            </a:endParaRPr>
          </a:p>
        </p:txBody>
      </p:sp>
      <p:pic>
        <p:nvPicPr>
          <p:cNvPr id="6" name="Picture 2" descr="Closed up finger on keyboard with word STAY INFORMED&#10;"/>
          <p:cNvPicPr/>
          <p:nvPr/>
        </p:nvPicPr>
        <p:blipFill>
          <a:blip r:embed="rId3"/>
          <a:stretch/>
        </p:blipFill>
        <p:spPr bwMode="auto">
          <a:xfrm>
            <a:off x="3087000" y="4686480"/>
            <a:ext cx="1704240" cy="1294920"/>
          </a:xfrm>
          <a:prstGeom prst="rect">
            <a:avLst/>
          </a:prstGeom>
          <a:ln>
            <a:noFill/>
          </a:ln>
        </p:spPr>
      </p:pic>
      <p:pic>
        <p:nvPicPr>
          <p:cNvPr id="7" name="Grafik 270"/>
          <p:cNvPicPr/>
          <p:nvPr/>
        </p:nvPicPr>
        <p:blipFill>
          <a:blip r:embed="rId4"/>
          <a:stretch/>
        </p:blipFill>
        <p:spPr bwMode="auto">
          <a:xfrm>
            <a:off x="8064000" y="1042920"/>
            <a:ext cx="592920" cy="1007280"/>
          </a:xfrm>
          <a:prstGeom prst="rect">
            <a:avLst/>
          </a:prstGeom>
          <a:ln>
            <a:noFill/>
          </a:ln>
        </p:spPr>
      </p:pic>
      <p:pic>
        <p:nvPicPr>
          <p:cNvPr id="8" name="Grafik 271"/>
          <p:cNvPicPr/>
          <p:nvPr/>
        </p:nvPicPr>
        <p:blipFill>
          <a:blip r:embed="rId5"/>
          <a:stretch/>
        </p:blipFill>
        <p:spPr bwMode="auto">
          <a:xfrm>
            <a:off x="6624000" y="4464000"/>
            <a:ext cx="1202400" cy="1208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831960" y="3717000"/>
            <a:ext cx="7770960" cy="116280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Bereich 4: Computer / PC-Sicherheit</a:t>
            </a:r>
            <a:endParaRPr lang="de-DE" sz="2200" b="0" strike="noStrike" spc="-1">
              <a:latin typeface="Arial"/>
            </a:endParaRPr>
          </a:p>
        </p:txBody>
      </p:sp>
      <p:sp>
        <p:nvSpPr>
          <p:cNvPr id="5" name="CustomShape 2"/>
          <p:cNvSpPr/>
          <p:nvPr/>
        </p:nvSpPr>
        <p:spPr bwMode="auto">
          <a:xfrm>
            <a:off x="830160" y="5240880"/>
            <a:ext cx="7745400" cy="44316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nSpc>
                <a:spcPct val="100000"/>
              </a:lnSpc>
              <a:spcBef>
                <a:spcPts val="320"/>
              </a:spcBef>
              <a:defRPr/>
            </a:pPr>
            <a:r>
              <a:rPr lang="en-GB" sz="1600" b="0" strike="noStrike" spc="-1">
                <a:solidFill>
                  <a:srgbClr val="FFFFFF"/>
                </a:solidFill>
                <a:latin typeface="Arial"/>
                <a:ea typeface="DejaVu Sans"/>
              </a:rPr>
              <a:t>My home is my castle  (engl. Maxime, Sir Edward Coke (1552-1634))</a:t>
            </a:r>
            <a:endParaRPr lang="de-DE" sz="1600" b="0" strike="noStrike" spc="-1">
              <a:latin typeface="Arial"/>
            </a:endParaRPr>
          </a:p>
        </p:txBody>
      </p:sp>
      <p:pic>
        <p:nvPicPr>
          <p:cNvPr id="6" name="Picture 16"/>
          <p:cNvPicPr/>
          <p:nvPr/>
        </p:nvPicPr>
        <p:blipFill>
          <a:blip r:embed="rId2"/>
          <a:srcRect t="1555" b="24902"/>
          <a:stretch/>
        </p:blipFill>
        <p:spPr bwMode="auto">
          <a:xfrm>
            <a:off x="216000" y="384480"/>
            <a:ext cx="8710560" cy="3022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504884"/>
          </a:xfrm>
          <a:prstGeom prst="rect">
            <a:avLst/>
          </a:prstGeom>
        </p:spPr>
        <p:txBody>
          <a:bodyPr lIns="0" tIns="0" rIns="0" bIns="0" anchor="ctr">
            <a:noAutofit/>
          </a:bodyPr>
          <a:lstStyle/>
          <a:p>
            <a:pPr>
              <a:defRPr/>
            </a:pPr>
            <a:r>
              <a:rPr sz="2200" b="1"/>
              <a:t>Bin ich ein interessantes Angriffsziel?</a:t>
            </a:r>
            <a:endParaRPr/>
          </a:p>
        </p:txBody>
      </p:sp>
      <p:sp>
        <p:nvSpPr>
          <p:cNvPr id="5" name="PlaceHolder 2"/>
          <p:cNvSpPr>
            <a:spLocks noGrp="1"/>
          </p:cNvSpPr>
          <p:nvPr>
            <p:ph type="subTitle"/>
          </p:nvPr>
        </p:nvSpPr>
        <p:spPr bwMode="auto">
          <a:xfrm>
            <a:off x="457200" y="1604520"/>
            <a:ext cx="8229240" cy="3977280"/>
          </a:xfrm>
          <a:prstGeom prst="rect">
            <a:avLst/>
          </a:prstGeom>
        </p:spPr>
        <p:txBody>
          <a:bodyPr lIns="0" tIns="0" rIns="0" bIns="0" anchor="ctr">
            <a:noAutofit/>
          </a:bodyPr>
          <a:lstStyle/>
          <a:p>
            <a:pPr marL="305907" indent="-305907">
              <a:lnSpc>
                <a:spcPct val="250000"/>
              </a:lnSpc>
              <a:buAutoNum type="alphaUcPeriod"/>
              <a:defRPr/>
            </a:pPr>
            <a:r>
              <a:rPr sz="2000" b="1"/>
              <a:t> 	Ja</a:t>
            </a:r>
            <a:endParaRPr/>
          </a:p>
          <a:p>
            <a:pPr marL="305907" indent="-305907">
              <a:lnSpc>
                <a:spcPct val="250000"/>
              </a:lnSpc>
              <a:buAutoNum type="alphaUcPeriod"/>
              <a:defRPr/>
            </a:pPr>
            <a:r>
              <a:rPr sz="2000" b="1"/>
              <a:t> 	Nein</a:t>
            </a:r>
          </a:p>
          <a:p>
            <a:pPr marL="305907" indent="-305907">
              <a:lnSpc>
                <a:spcPct val="100000"/>
              </a:lnSpc>
              <a:buAutoNum type="alphaUcPeriod"/>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11240"/>
            <a:ext cx="8374320" cy="70668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000000"/>
                </a:solidFill>
                <a:latin typeface="Arial"/>
                <a:ea typeface="DejaVu Sans"/>
              </a:rPr>
              <a:t>Irrtum 1: Eine Infektion meines Rechner merke ich sofort!</a:t>
            </a:r>
            <a:endParaRPr lang="de-DE" sz="2200" b="0" strike="noStrike" spc="-1">
              <a:latin typeface="Arial"/>
            </a:endParaRPr>
          </a:p>
        </p:txBody>
      </p:sp>
      <p:sp>
        <p:nvSpPr>
          <p:cNvPr id="5" name="CustomShape 2"/>
          <p:cNvSpPr/>
          <p:nvPr/>
        </p:nvSpPr>
        <p:spPr bwMode="auto">
          <a:xfrm>
            <a:off x="431640" y="1042920"/>
            <a:ext cx="8374320" cy="477072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nSpc>
                <a:spcPct val="100000"/>
              </a:lnSpc>
              <a:spcBef>
                <a:spcPts val="320"/>
              </a:spcBef>
              <a:defRPr/>
            </a:pPr>
            <a:r>
              <a:rPr lang="en-GB" sz="1600" b="1" strike="noStrike" spc="-1" dirty="0">
                <a:solidFill>
                  <a:srgbClr val="000000"/>
                </a:solidFill>
                <a:latin typeface="Arial"/>
                <a:ea typeface="DejaVu Sans"/>
              </a:rPr>
              <a:t>So </a:t>
            </a:r>
            <a:r>
              <a:rPr lang="en-GB" sz="1600" b="1" strike="noStrike" spc="-1" dirty="0" err="1">
                <a:solidFill>
                  <a:srgbClr val="000000"/>
                </a:solidFill>
                <a:latin typeface="Arial"/>
                <a:ea typeface="DejaVu Sans"/>
              </a:rPr>
              <a:t>einfach</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ist</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es</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leider</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nicht</a:t>
            </a:r>
            <a:r>
              <a:rPr lang="en-GB" sz="1600" b="1" strike="noStrike" spc="-1" dirty="0">
                <a:solidFill>
                  <a:srgbClr val="000000"/>
                </a:solidFill>
                <a:latin typeface="Arial"/>
                <a:ea typeface="DejaVu Sans"/>
              </a:rPr>
              <a:t>.</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err="1">
                <a:solidFill>
                  <a:srgbClr val="000000"/>
                </a:solidFill>
                <a:latin typeface="Arial"/>
                <a:ea typeface="DejaVu Sans"/>
              </a:rPr>
              <a:t>Nicht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jeder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Schädling</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macht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auch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bemerkbar</a:t>
            </a:r>
            <a:r>
              <a:rPr lang="en-GB" sz="1600" b="0"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err="1">
                <a:solidFill>
                  <a:srgbClr val="000000"/>
                </a:solidFill>
                <a:latin typeface="Arial"/>
                <a:ea typeface="DejaVu Sans"/>
              </a:rPr>
              <a:t>Es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gibt</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verschiedenste</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Arten</a:t>
            </a:r>
            <a:r>
              <a:rPr lang="en-GB" sz="1600" b="1" strike="noStrike" spc="-1" dirty="0">
                <a:solidFill>
                  <a:srgbClr val="000000"/>
                </a:solidFill>
                <a:latin typeface="Arial"/>
                <a:ea typeface="DejaVu Sans"/>
              </a:rPr>
              <a:t> von </a:t>
            </a:r>
            <a:r>
              <a:rPr lang="en-GB" sz="1600" b="1" strike="noStrike" spc="-1" dirty="0" err="1">
                <a:solidFill>
                  <a:srgbClr val="000000"/>
                </a:solidFill>
                <a:latin typeface="Arial"/>
                <a:ea typeface="DejaVu Sans"/>
              </a:rPr>
              <a:t>Schadsoftware</a:t>
            </a:r>
            <a:r>
              <a:rPr lang="en-GB" sz="1600" b="0" strike="noStrike" spc="-1" dirty="0">
                <a:solidFill>
                  <a:srgbClr val="000000"/>
                </a:solidFill>
                <a:latin typeface="Arial"/>
                <a:ea typeface="DejaVu Sans"/>
              </a:rPr>
              <a:t>. Wenn das </a:t>
            </a:r>
            <a:r>
              <a:rPr lang="en-GB" sz="1600" b="1" strike="noStrike" spc="-1" dirty="0" err="1">
                <a:solidFill>
                  <a:srgbClr val="000000"/>
                </a:solidFill>
                <a:latin typeface="Arial"/>
                <a:ea typeface="DejaVu Sans"/>
              </a:rPr>
              <a:t>Ziel</a:t>
            </a:r>
            <a:r>
              <a:rPr lang="en-GB" sz="1600" b="0" strike="noStrike" spc="-1" dirty="0">
                <a:solidFill>
                  <a:srgbClr val="000000"/>
                </a:solidFill>
                <a:latin typeface="Arial"/>
                <a:ea typeface="DejaVu Sans"/>
              </a:rPr>
              <a:t> des </a:t>
            </a:r>
            <a:r>
              <a:rPr lang="en-GB" sz="1600" b="0" strike="noStrike" spc="-1" dirty="0" err="1">
                <a:solidFill>
                  <a:srgbClr val="000000"/>
                </a:solidFill>
                <a:latin typeface="Arial"/>
                <a:ea typeface="DejaVu Sans"/>
              </a:rPr>
              <a:t>Angriffs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z.B</a:t>
            </a:r>
            <a:r>
              <a:rPr lang="en-GB" sz="1600" b="0" strike="noStrike" spc="-1" dirty="0">
                <a:solidFill>
                  <a:srgbClr val="000000"/>
                </a:solidFill>
                <a:latin typeface="Arial"/>
                <a:ea typeface="DejaVu Sans"/>
              </a:rPr>
              <a:t>. der </a:t>
            </a:r>
            <a:r>
              <a:rPr lang="en-GB" sz="1600" b="0" strike="noStrike" spc="-1" dirty="0" err="1">
                <a:solidFill>
                  <a:srgbClr val="FF0000"/>
                </a:solidFill>
                <a:latin typeface="Arial"/>
                <a:ea typeface="DejaVu Sans"/>
              </a:rPr>
              <a:t>Identitätsdiebstahl</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Ihre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Nutzerkennungen</a:t>
            </a:r>
            <a:r>
              <a:rPr lang="en-GB" sz="1600" b="0" strike="noStrike" spc="-1" dirty="0">
                <a:solidFill>
                  <a:srgbClr val="000000"/>
                </a:solidFill>
                <a:latin typeface="Arial"/>
                <a:ea typeface="DejaVu Sans"/>
              </a:rPr>
              <a:t> + </a:t>
            </a:r>
            <a:r>
              <a:rPr lang="en-GB" sz="1600" b="0" strike="noStrike" spc="-1" dirty="0" err="1">
                <a:solidFill>
                  <a:srgbClr val="000000"/>
                </a:solidFill>
                <a:latin typeface="Arial"/>
                <a:ea typeface="DejaVu Sans"/>
              </a:rPr>
              <a:t>Passwörter</a:t>
            </a:r>
            <a:r>
              <a:rPr lang="en-GB" sz="1600" b="0" strike="noStrike" spc="-1" dirty="0">
                <a:solidFill>
                  <a:srgbClr val="000000"/>
                </a:solidFill>
                <a:latin typeface="Arial"/>
                <a:ea typeface="DejaVu Sans"/>
              </a:rPr>
              <a:t>), die </a:t>
            </a:r>
            <a:r>
              <a:rPr lang="en-GB" sz="1600" b="0" strike="noStrike" spc="-1" dirty="0" err="1">
                <a:solidFill>
                  <a:srgbClr val="FF0000"/>
                </a:solidFill>
                <a:latin typeface="Arial"/>
                <a:ea typeface="DejaVu Sans"/>
              </a:rPr>
              <a:t>Fernsteuerung</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Ihres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Rechners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für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weitere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Angriffe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Ihr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Rechner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wird</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Teil</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einer</a:t>
            </a:r>
            <a:r>
              <a:rPr lang="en-GB" sz="1600" b="0" strike="noStrike" spc="-1" dirty="0">
                <a:solidFill>
                  <a:srgbClr val="000000"/>
                </a:solidFill>
                <a:latin typeface="Arial"/>
                <a:ea typeface="DejaVu Sans"/>
              </a:rPr>
              <a:t> Distributed Denial of Service-</a:t>
            </a:r>
            <a:r>
              <a:rPr lang="en-GB" sz="1600" b="0" strike="noStrike" spc="-1" dirty="0" err="1">
                <a:solidFill>
                  <a:srgbClr val="000000"/>
                </a:solidFill>
                <a:latin typeface="Arial"/>
                <a:ea typeface="DejaVu Sans"/>
              </a:rPr>
              <a:t>Attacke</a:t>
            </a:r>
            <a:r>
              <a:rPr lang="en-GB" sz="1600" b="0" strike="noStrike" spc="-1" dirty="0">
                <a:solidFill>
                  <a:srgbClr val="000000"/>
                </a:solidFill>
                <a:latin typeface="Arial"/>
                <a:ea typeface="DejaVu Sans"/>
              </a:rPr>
              <a:t> (</a:t>
            </a:r>
            <a:r>
              <a:rPr lang="en-GB" sz="1600" b="0" strike="noStrike" spc="-1" dirty="0" err="1">
                <a:solidFill>
                  <a:srgbClr val="FF0000"/>
                </a:solidFill>
                <a:latin typeface="Arial"/>
                <a:ea typeface="DejaVu Sans"/>
              </a:rPr>
              <a:t>DDoS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oder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eines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Botnetzes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oder</a:t>
            </a:r>
            <a:r>
              <a:rPr lang="en-GB" sz="1600" b="0" strike="noStrike" spc="-1" dirty="0">
                <a:solidFill>
                  <a:srgbClr val="000000"/>
                </a:solidFill>
                <a:latin typeface="Arial"/>
                <a:ea typeface="DejaVu Sans"/>
              </a:rPr>
              <a:t> das </a:t>
            </a:r>
            <a:r>
              <a:rPr lang="en-GB" sz="1600" b="0" strike="noStrike" spc="-1" dirty="0" err="1">
                <a:solidFill>
                  <a:srgbClr val="FF0000"/>
                </a:solidFill>
                <a:latin typeface="Arial"/>
                <a:ea typeface="DejaVu Sans"/>
              </a:rPr>
              <a:t>massenhafte</a:t>
            </a:r>
            <a:r>
              <a:rPr lang="en-GB" sz="1600" b="0" strike="noStrike" spc="-1" dirty="0">
                <a:solidFill>
                  <a:srgbClr val="FF0000"/>
                </a:solidFill>
                <a:latin typeface="Arial"/>
                <a:ea typeface="DejaVu Sans"/>
              </a:rPr>
              <a:t> </a:t>
            </a:r>
            <a:r>
              <a:rPr lang="en-GB" sz="1600" b="0" strike="noStrike" spc="-1" dirty="0" err="1">
                <a:solidFill>
                  <a:srgbClr val="FF0000"/>
                </a:solidFill>
                <a:latin typeface="Arial"/>
                <a:ea typeface="DejaVu Sans"/>
              </a:rPr>
              <a:t>Versenden</a:t>
            </a:r>
            <a:r>
              <a:rPr lang="en-GB" sz="1600" b="0" strike="noStrike" spc="-1" dirty="0">
                <a:solidFill>
                  <a:srgbClr val="FF0000"/>
                </a:solidFill>
                <a:latin typeface="Arial"/>
                <a:ea typeface="DejaVu Sans"/>
              </a:rPr>
              <a:t> von </a:t>
            </a:r>
            <a:r>
              <a:rPr lang="en-GB" sz="1600" b="0" strike="noStrike" spc="-1" dirty="0" smtClean="0">
                <a:solidFill>
                  <a:srgbClr val="FF0000"/>
                </a:solidFill>
                <a:latin typeface="Arial"/>
                <a:ea typeface="DejaVu Sans"/>
              </a:rPr>
              <a:t>SPAM und Phishing </a:t>
            </a:r>
            <a:r>
              <a:rPr lang="en-GB" sz="1600" b="0" strike="noStrike" spc="-1" dirty="0" err="1">
                <a:solidFill>
                  <a:srgbClr val="000000"/>
                </a:solidFill>
                <a:latin typeface="Arial"/>
                <a:ea typeface="DejaVu Sans"/>
              </a:rPr>
              <a:t>ist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dann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wird</a:t>
            </a:r>
            <a:r>
              <a:rPr lang="en-GB" sz="1600" b="0" strike="noStrike" spc="-1" dirty="0">
                <a:solidFill>
                  <a:srgbClr val="000000"/>
                </a:solidFill>
                <a:latin typeface="Arial"/>
                <a:ea typeface="DejaVu Sans"/>
              </a:rPr>
              <a:t> der </a:t>
            </a:r>
            <a:r>
              <a:rPr lang="en-GB" sz="1600" b="0" strike="noStrike" spc="-1" dirty="0" err="1">
                <a:solidFill>
                  <a:srgbClr val="000000"/>
                </a:solidFill>
                <a:latin typeface="Arial"/>
                <a:ea typeface="DejaVu Sans"/>
              </a:rPr>
              <a:t>Angreifer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natürlich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alles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tun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damit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sie</a:t>
            </a:r>
            <a:r>
              <a:rPr lang="en-GB" sz="1600" b="0" strike="noStrike" spc="-1" dirty="0">
                <a:solidFill>
                  <a:srgbClr val="000000"/>
                </a:solidFill>
                <a:latin typeface="Arial"/>
                <a:ea typeface="DejaVu Sans"/>
              </a:rPr>
              <a:t> den </a:t>
            </a:r>
            <a:r>
              <a:rPr lang="en-GB" sz="1600" b="1" strike="noStrike" spc="-1" dirty="0" err="1">
                <a:solidFill>
                  <a:srgbClr val="000000"/>
                </a:solidFill>
                <a:latin typeface="Arial"/>
                <a:ea typeface="DejaVu Sans"/>
              </a:rPr>
              <a:t>Angriff</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bzw</a:t>
            </a:r>
            <a:r>
              <a:rPr lang="en-GB" sz="1600" b="1" strike="noStrike" spc="-1" dirty="0">
                <a:solidFill>
                  <a:srgbClr val="000000"/>
                </a:solidFill>
                <a:latin typeface="Arial"/>
                <a:ea typeface="DejaVu Sans"/>
              </a:rPr>
              <a:t>. die </a:t>
            </a:r>
            <a:r>
              <a:rPr lang="en-GB" sz="1600" b="1" strike="noStrike" spc="-1" dirty="0" err="1">
                <a:solidFill>
                  <a:srgbClr val="000000"/>
                </a:solidFill>
                <a:latin typeface="Arial"/>
                <a:ea typeface="DejaVu Sans"/>
              </a:rPr>
              <a:t>Infektion</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eben</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nicht</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bemerken</a:t>
            </a:r>
            <a:r>
              <a:rPr lang="en-GB" sz="1600" b="1" strike="noStrike" spc="-1" dirty="0">
                <a:solidFill>
                  <a:srgbClr val="000000"/>
                </a:solidFill>
                <a:latin typeface="Arial"/>
                <a:ea typeface="DejaVu Sans"/>
              </a:rPr>
              <a:t> </a:t>
            </a:r>
            <a:r>
              <a:rPr lang="en-GB" sz="1600" b="0" strike="noStrike" spc="-1" dirty="0">
                <a:solidFill>
                  <a:srgbClr val="000000"/>
                </a:solidFill>
                <a:latin typeface="Arial"/>
                <a:ea typeface="DejaVu Sans"/>
              </a:rPr>
              <a:t>– und </a:t>
            </a:r>
            <a:r>
              <a:rPr lang="en-GB" sz="1600" b="1" strike="noStrike" spc="-1" dirty="0">
                <a:solidFill>
                  <a:srgbClr val="000000"/>
                </a:solidFill>
                <a:latin typeface="Arial"/>
                <a:ea typeface="DejaVu Sans"/>
              </a:rPr>
              <a:t>das </a:t>
            </a:r>
            <a:r>
              <a:rPr lang="en-GB" sz="1600" b="1" strike="noStrike" spc="-1" dirty="0" err="1">
                <a:solidFill>
                  <a:srgbClr val="000000"/>
                </a:solidFill>
                <a:latin typeface="Arial"/>
                <a:ea typeface="DejaVu Sans"/>
              </a:rPr>
              <a:t>gelingt</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auch</a:t>
            </a:r>
            <a:r>
              <a:rPr lang="en-GB" sz="1600" b="0"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1" strike="noStrike" spc="-1" dirty="0" err="1">
                <a:solidFill>
                  <a:srgbClr val="000000"/>
                </a:solidFill>
                <a:latin typeface="Arial"/>
                <a:ea typeface="DejaVu Sans"/>
              </a:rPr>
              <a:t>Eine</a:t>
            </a:r>
            <a:r>
              <a:rPr lang="en-GB" sz="1600" b="1" strike="noStrike" spc="-1" dirty="0">
                <a:solidFill>
                  <a:srgbClr val="000000"/>
                </a:solidFill>
                <a:latin typeface="Arial"/>
                <a:ea typeface="DejaVu Sans"/>
              </a:rPr>
              <a:t> 100%ige </a:t>
            </a:r>
            <a:r>
              <a:rPr lang="en-GB" sz="1600" b="1" strike="noStrike" spc="-1" dirty="0" err="1">
                <a:solidFill>
                  <a:srgbClr val="000000"/>
                </a:solidFill>
                <a:latin typeface="Arial"/>
                <a:ea typeface="DejaVu Sans"/>
              </a:rPr>
              <a:t>Sicherheit</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vor</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Infektionen</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gibt</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es</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nicht</a:t>
            </a:r>
            <a:r>
              <a:rPr lang="en-GB" sz="1600" b="1" strike="noStrike" spc="-1" dirty="0">
                <a:solidFill>
                  <a:srgbClr val="000000"/>
                </a:solidFill>
                <a:latin typeface="Arial"/>
                <a:ea typeface="DejaVu Sans"/>
              </a:rPr>
              <a:t>!</a:t>
            </a:r>
            <a:r>
              <a:rPr lang="en-GB" sz="1600" b="0"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a:solidFill>
                  <a:srgbClr val="000000"/>
                </a:solidFill>
                <a:latin typeface="Arial"/>
                <a:ea typeface="DejaVu Sans"/>
              </a:rPr>
              <a:t>Wenn Sie </a:t>
            </a:r>
            <a:r>
              <a:rPr lang="en-GB" sz="1600" b="0" strike="noStrike" spc="-1" dirty="0" err="1">
                <a:solidFill>
                  <a:srgbClr val="000000"/>
                </a:solidFill>
                <a:latin typeface="Arial"/>
                <a:ea typeface="DejaVu Sans"/>
              </a:rPr>
              <a:t>aber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Ihre</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Virensoftware</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aktuell</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halten</a:t>
            </a:r>
            <a:r>
              <a:rPr lang="en-GB" sz="1600" b="1" strike="noStrike" spc="-1" dirty="0">
                <a:solidFill>
                  <a:srgbClr val="000000"/>
                </a:solidFill>
                <a:latin typeface="Arial"/>
                <a:ea typeface="DejaVu Sans"/>
              </a:rPr>
              <a:t> </a:t>
            </a:r>
            <a:r>
              <a:rPr lang="en-GB" sz="1600" b="0" strike="noStrike" spc="-1" dirty="0">
                <a:solidFill>
                  <a:srgbClr val="000000"/>
                </a:solidFill>
                <a:latin typeface="Arial"/>
                <a:ea typeface="DejaVu Sans"/>
              </a:rPr>
              <a:t>und </a:t>
            </a:r>
            <a:r>
              <a:rPr lang="en-GB" sz="1600" b="1" strike="noStrike" spc="-1" dirty="0" err="1">
                <a:solidFill>
                  <a:srgbClr val="000000"/>
                </a:solidFill>
                <a:latin typeface="Arial"/>
                <a:ea typeface="DejaVu Sans"/>
              </a:rPr>
              <a:t>auch</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alle</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anderen</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Softwarepakete</a:t>
            </a:r>
            <a:r>
              <a:rPr lang="en-GB" sz="1600" b="1" strike="noStrike" spc="-1" dirty="0">
                <a:solidFill>
                  <a:srgbClr val="000000"/>
                </a:solidFill>
                <a:latin typeface="Arial"/>
                <a:ea typeface="DejaVu Sans"/>
              </a:rPr>
              <a:t> auf </a:t>
            </a:r>
            <a:r>
              <a:rPr lang="en-GB" sz="1600" b="1" strike="noStrike" spc="-1" dirty="0" err="1">
                <a:solidFill>
                  <a:srgbClr val="000000"/>
                </a:solidFill>
                <a:latin typeface="Arial"/>
                <a:ea typeface="DejaVu Sans"/>
              </a:rPr>
              <a:t>dem</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neuesten</a:t>
            </a:r>
            <a:r>
              <a:rPr lang="en-GB" sz="1600" b="1" strike="noStrike" spc="-1" dirty="0">
                <a:solidFill>
                  <a:srgbClr val="000000"/>
                </a:solidFill>
                <a:latin typeface="Arial"/>
                <a:ea typeface="DejaVu Sans"/>
              </a:rPr>
              <a:t> Stand </a:t>
            </a:r>
            <a:r>
              <a:rPr lang="en-GB" sz="1600" b="1" strike="noStrike" spc="-1" dirty="0" err="1">
                <a:solidFill>
                  <a:srgbClr val="000000"/>
                </a:solidFill>
                <a:latin typeface="Arial"/>
                <a:ea typeface="DejaVu Sans"/>
              </a:rPr>
              <a:t>halten</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vorsichtig</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sind</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beim</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Anklicken</a:t>
            </a:r>
            <a:r>
              <a:rPr lang="en-GB" sz="1600" b="1" strike="noStrike" spc="-1" dirty="0">
                <a:solidFill>
                  <a:srgbClr val="000000"/>
                </a:solidFill>
                <a:latin typeface="Arial"/>
                <a:ea typeface="DejaVu Sans"/>
              </a:rPr>
              <a:t> von Links </a:t>
            </a:r>
            <a:r>
              <a:rPr lang="en-GB" sz="1600" b="0" strike="noStrike" spc="-1" dirty="0">
                <a:solidFill>
                  <a:srgbClr val="000000"/>
                </a:solidFill>
                <a:latin typeface="Arial"/>
                <a:ea typeface="DejaVu Sans"/>
              </a:rPr>
              <a:t>und </a:t>
            </a:r>
            <a:r>
              <a:rPr lang="en-GB" sz="1600" b="0" strike="noStrike" spc="-1" dirty="0" err="1">
                <a:solidFill>
                  <a:srgbClr val="000000"/>
                </a:solidFill>
                <a:latin typeface="Arial"/>
                <a:ea typeface="DejaVu Sans"/>
              </a:rPr>
              <a:t>dem</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Öffnen</a:t>
            </a:r>
            <a:r>
              <a:rPr lang="en-GB" sz="1600" b="0" strike="noStrike" spc="-1" dirty="0">
                <a:solidFill>
                  <a:srgbClr val="000000"/>
                </a:solidFill>
                <a:latin typeface="Arial"/>
                <a:ea typeface="DejaVu Sans"/>
              </a:rPr>
              <a:t> von E-Mails und </a:t>
            </a:r>
            <a:r>
              <a:rPr lang="en-GB" sz="1600" b="1" strike="noStrike" spc="-1" dirty="0">
                <a:solidFill>
                  <a:srgbClr val="000000"/>
                </a:solidFill>
                <a:latin typeface="Arial"/>
                <a:ea typeface="DejaVu Sans"/>
              </a:rPr>
              <a:t>Software </a:t>
            </a:r>
            <a:r>
              <a:rPr lang="en-GB" sz="1600" b="1" strike="noStrike" spc="-1" dirty="0" err="1">
                <a:solidFill>
                  <a:srgbClr val="000000"/>
                </a:solidFill>
                <a:latin typeface="Arial"/>
                <a:ea typeface="DejaVu Sans"/>
              </a:rPr>
              <a:t>nur</a:t>
            </a:r>
            <a:r>
              <a:rPr lang="en-GB" sz="1600" b="1" strike="noStrike" spc="-1" dirty="0">
                <a:solidFill>
                  <a:srgbClr val="000000"/>
                </a:solidFill>
                <a:latin typeface="Arial"/>
                <a:ea typeface="DejaVu Sans"/>
              </a:rPr>
              <a:t> von </a:t>
            </a:r>
            <a:r>
              <a:rPr lang="en-GB" sz="1600" b="1" strike="noStrike" spc="-1" dirty="0" err="1">
                <a:solidFill>
                  <a:srgbClr val="000000"/>
                </a:solidFill>
                <a:latin typeface="Arial"/>
                <a:ea typeface="DejaVu Sans"/>
              </a:rPr>
              <a:t>bekannten</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vertrauenswürdigen</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Quellen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herunter</a:t>
            </a:r>
            <a:r>
              <a:rPr lang="en-GB" sz="1600" b="0" strike="noStrike" spc="-1" dirty="0">
                <a:solidFill>
                  <a:srgbClr val="000000"/>
                </a:solidFill>
                <a:latin typeface="Arial"/>
                <a:ea typeface="DejaVu Sans"/>
              </a:rPr>
              <a:t> laden, </a:t>
            </a:r>
            <a:r>
              <a:rPr lang="en-GB" sz="1600" b="0" strike="noStrike" spc="-1" dirty="0" err="1">
                <a:solidFill>
                  <a:srgbClr val="000000"/>
                </a:solidFill>
                <a:latin typeface="Arial"/>
                <a:ea typeface="DejaVu Sans"/>
              </a:rPr>
              <a:t>sind</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zwar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nicht</a:t>
            </a:r>
            <a:r>
              <a:rPr lang="en-GB" sz="1600" b="0" strike="noStrike" spc="-1" dirty="0">
                <a:solidFill>
                  <a:srgbClr val="000000"/>
                </a:solidFill>
                <a:latin typeface="Arial"/>
                <a:ea typeface="DejaVu Sans"/>
              </a:rPr>
              <a:t> 100% </a:t>
            </a:r>
            <a:r>
              <a:rPr lang="en-GB" sz="1600" b="0" strike="noStrike" spc="-1" dirty="0" err="1" smtClean="0">
                <a:solidFill>
                  <a:srgbClr val="000000"/>
                </a:solidFill>
                <a:latin typeface="Arial"/>
                <a:ea typeface="DejaVu Sans"/>
              </a:rPr>
              <a:t>sicher</a:t>
            </a:r>
            <a:r>
              <a:rPr lang="en-GB" sz="1600" spc="-1" dirty="0" smtClean="0">
                <a:solidFill>
                  <a:srgbClr val="000000"/>
                </a:solidFill>
                <a:latin typeface="Arial"/>
                <a:ea typeface="DejaVu Sans"/>
              </a:rPr>
              <a:t>, </a:t>
            </a:r>
            <a:r>
              <a:rPr lang="en-GB" sz="1600" spc="-1" dirty="0" err="1" smtClean="0">
                <a:solidFill>
                  <a:srgbClr val="000000"/>
                </a:solidFill>
                <a:latin typeface="Arial"/>
                <a:ea typeface="DejaVu Sans"/>
              </a:rPr>
              <a:t>aber</a:t>
            </a:r>
            <a:r>
              <a:rPr lang="en-GB" sz="1600" spc="-1" dirty="0" smtClean="0">
                <a:solidFill>
                  <a:srgbClr val="000000"/>
                </a:solidFill>
                <a:latin typeface="Arial"/>
                <a:ea typeface="DejaVu Sans"/>
              </a:rPr>
              <a:t> </a:t>
            </a:r>
            <a:r>
              <a:rPr lang="en-GB" sz="1600" spc="-1" dirty="0" err="1" smtClean="0">
                <a:solidFill>
                  <a:srgbClr val="000000"/>
                </a:solidFill>
                <a:latin typeface="Arial"/>
                <a:ea typeface="DejaVu Sans"/>
              </a:rPr>
              <a:t>Sie</a:t>
            </a:r>
            <a:r>
              <a:rPr lang="en-GB" sz="1600" spc="-1" dirty="0" smtClean="0">
                <a:solidFill>
                  <a:srgbClr val="000000"/>
                </a:solidFill>
                <a:latin typeface="Arial"/>
                <a:ea typeface="DejaVu Sans"/>
              </a:rPr>
              <a:t> </a:t>
            </a:r>
            <a:r>
              <a:rPr lang="en-GB" sz="1600" spc="-1" dirty="0" err="1" smtClean="0">
                <a:solidFill>
                  <a:srgbClr val="000000"/>
                </a:solidFill>
                <a:latin typeface="Arial"/>
                <a:ea typeface="DejaVu Sans"/>
              </a:rPr>
              <a:t>vermeiden</a:t>
            </a:r>
            <a:r>
              <a:rPr lang="en-GB" sz="1600" spc="-1" dirty="0" smtClean="0">
                <a:solidFill>
                  <a:srgbClr val="000000"/>
                </a:solidFill>
                <a:latin typeface="Arial"/>
                <a:ea typeface="DejaVu Sans"/>
              </a:rPr>
              <a:t> </a:t>
            </a:r>
            <a:r>
              <a:rPr lang="en-GB" sz="1600" spc="-1" dirty="0" err="1" smtClean="0">
                <a:solidFill>
                  <a:srgbClr val="000000"/>
                </a:solidFill>
                <a:latin typeface="Arial"/>
                <a:ea typeface="DejaVu Sans"/>
              </a:rPr>
              <a:t>immerhin</a:t>
            </a:r>
            <a:r>
              <a:rPr lang="en-GB" sz="1600" spc="-1" dirty="0" smtClean="0">
                <a:solidFill>
                  <a:srgbClr val="000000"/>
                </a:solidFill>
                <a:latin typeface="Arial"/>
                <a:ea typeface="DejaVu Sans"/>
              </a:rPr>
              <a:t> die Seiten von </a:t>
            </a:r>
            <a:r>
              <a:rPr lang="en-GB" sz="1600" spc="-1" dirty="0" err="1" smtClean="0">
                <a:solidFill>
                  <a:srgbClr val="000000"/>
                </a:solidFill>
                <a:latin typeface="Arial"/>
                <a:ea typeface="DejaVu Sans"/>
              </a:rPr>
              <a:t>Betrügern</a:t>
            </a:r>
            <a:r>
              <a:rPr lang="en-GB" sz="1600" spc="-1" dirty="0" smtClean="0">
                <a:solidFill>
                  <a:srgbClr val="000000"/>
                </a:solidFill>
                <a:latin typeface="Arial"/>
                <a:ea typeface="DejaVu Sans"/>
              </a:rPr>
              <a:t>.</a:t>
            </a:r>
            <a:r>
              <a:rPr lang="en-GB" sz="1600" b="0" strike="noStrike" spc="-1" dirty="0" smtClean="0">
                <a:solidFill>
                  <a:srgbClr val="000000"/>
                </a:solidFill>
                <a:latin typeface="Arial"/>
                <a:ea typeface="DejaVu Sans"/>
              </a:rPr>
              <a:t> </a:t>
            </a:r>
            <a:endParaRPr lang="de-DE" sz="1600" b="0" strike="noStrike" spc="-1" dirty="0">
              <a:latin typeface="Arial"/>
            </a:endParaRPr>
          </a:p>
        </p:txBody>
      </p:sp>
      <p:pic>
        <p:nvPicPr>
          <p:cNvPr id="6" name="Picture 2" descr="Virus, Trojaner, Computervirus, Datenschutz, Schädel"/>
          <p:cNvPicPr/>
          <p:nvPr/>
        </p:nvPicPr>
        <p:blipFill>
          <a:blip r:embed="rId2"/>
          <a:stretch/>
        </p:blipFill>
        <p:spPr bwMode="auto">
          <a:xfrm>
            <a:off x="6296039" y="1020600"/>
            <a:ext cx="1233360" cy="1078560"/>
          </a:xfrm>
          <a:prstGeom prst="rect">
            <a:avLst/>
          </a:prstGeom>
          <a:ln>
            <a:noFill/>
          </a:ln>
        </p:spPr>
      </p:pic>
      <p:sp>
        <p:nvSpPr>
          <p:cNvPr id="7" name="CustomShape 3"/>
          <p:cNvSpPr/>
          <p:nvPr/>
        </p:nvSpPr>
        <p:spPr bwMode="auto">
          <a:xfrm rot="5400000">
            <a:off x="7293240" y="2421360"/>
            <a:ext cx="3337920" cy="36360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900" b="0" u="sng" strike="noStrike" spc="-1">
                <a:solidFill>
                  <a:srgbClr val="BE1E3C"/>
                </a:solidFill>
                <a:latin typeface="Arial"/>
                <a:ea typeface="DejaVu Sans"/>
                <a:hlinkClick r:id="rId3"/>
              </a:rPr>
              <a:t>https://pixabay.com/de/virus-trojaner-computervirus-1920630/</a:t>
            </a:r>
            <a:r>
              <a:rPr lang="en-GB" sz="900" b="0" strike="noStrike" spc="-1">
                <a:solidFill>
                  <a:srgbClr val="000000"/>
                </a:solidFill>
                <a:latin typeface="Arial"/>
                <a:ea typeface="DejaVu Sans"/>
              </a:rPr>
              <a:t> </a:t>
            </a:r>
            <a:endParaRPr lang="de-DE" sz="900" b="0" strike="noStrike" spc="-1">
              <a:latin typeface="Arial"/>
            </a:endParaRPr>
          </a:p>
          <a:p>
            <a:pPr>
              <a:lnSpc>
                <a:spcPct val="100000"/>
              </a:lnSpc>
              <a:defRPr/>
            </a:pPr>
            <a:r>
              <a:rPr lang="en-GB" sz="900" b="0" strike="noStrike" spc="-1">
                <a:solidFill>
                  <a:srgbClr val="000000"/>
                </a:solidFill>
                <a:latin typeface="Arial"/>
                <a:ea typeface="DejaVu Sans"/>
              </a:rPr>
              <a:t>CC0 Lizenz</a:t>
            </a:r>
            <a:endParaRPr lang="de-DE" sz="900" b="0" strike="noStrike" spc="-1">
              <a:latin typeface="Arial"/>
            </a:endParaRPr>
          </a:p>
        </p:txBody>
      </p:sp>
      <p:pic>
        <p:nvPicPr>
          <p:cNvPr id="8" name="Grafik 279"/>
          <p:cNvPicPr/>
          <p:nvPr/>
        </p:nvPicPr>
        <p:blipFill>
          <a:blip r:embed="rId4"/>
          <a:stretch/>
        </p:blipFill>
        <p:spPr bwMode="auto">
          <a:xfrm>
            <a:off x="6109560" y="3558240"/>
            <a:ext cx="873360" cy="9046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11240"/>
            <a:ext cx="8374320" cy="70668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000000"/>
                </a:solidFill>
                <a:latin typeface="Arial"/>
                <a:ea typeface="DejaVu Sans"/>
              </a:rPr>
              <a:t>Irrtum 2: Ich habe doch nicht zu verbergen – ich bin kein Ziel!</a:t>
            </a:r>
            <a:endParaRPr lang="de-DE" sz="2200" b="0" strike="noStrike" spc="-1">
              <a:latin typeface="Arial"/>
            </a:endParaRPr>
          </a:p>
        </p:txBody>
      </p:sp>
      <p:sp>
        <p:nvSpPr>
          <p:cNvPr id="5" name="CustomShape 2"/>
          <p:cNvSpPr/>
          <p:nvPr/>
        </p:nvSpPr>
        <p:spPr bwMode="auto">
          <a:xfrm>
            <a:off x="431640" y="998640"/>
            <a:ext cx="8374320" cy="48808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nSpc>
                <a:spcPct val="100000"/>
              </a:lnSpc>
              <a:spcBef>
                <a:spcPts val="320"/>
              </a:spcBef>
              <a:defRPr/>
            </a:pPr>
            <a:r>
              <a:rPr lang="en-GB" sz="1600" b="1" strike="noStrike" spc="-1" dirty="0">
                <a:solidFill>
                  <a:srgbClr val="000000"/>
                </a:solidFill>
                <a:latin typeface="Arial"/>
                <a:ea typeface="DejaVu Sans"/>
              </a:rPr>
              <a:t>Sind Sie </a:t>
            </a:r>
            <a:r>
              <a:rPr lang="en-GB" sz="1600" b="1" strike="noStrike" spc="-1" dirty="0" err="1">
                <a:solidFill>
                  <a:srgbClr val="000000"/>
                </a:solidFill>
                <a:latin typeface="Arial"/>
                <a:ea typeface="DejaVu Sans"/>
              </a:rPr>
              <a:t>sich</a:t>
            </a:r>
            <a:r>
              <a:rPr lang="en-GB" sz="1600" b="1" strike="noStrike" spc="-1" dirty="0">
                <a:solidFill>
                  <a:srgbClr val="000000"/>
                </a:solidFill>
                <a:latin typeface="Arial"/>
                <a:ea typeface="DejaVu Sans"/>
              </a:rPr>
              <a:t> da </a:t>
            </a:r>
            <a:r>
              <a:rPr lang="en-GB" sz="1600" b="1" strike="noStrike" spc="-1" dirty="0" err="1">
                <a:solidFill>
                  <a:srgbClr val="000000"/>
                </a:solidFill>
                <a:latin typeface="Arial"/>
                <a:ea typeface="DejaVu Sans"/>
              </a:rPr>
              <a:t>ganz</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sicher</a:t>
            </a:r>
            <a:r>
              <a:rPr lang="en-GB" sz="1600" b="1"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Wirklich</a:t>
            </a:r>
            <a:r>
              <a:rPr lang="en-GB" sz="1600" b="0" strike="noStrike" spc="-1" dirty="0">
                <a:solidFill>
                  <a:srgbClr val="000000"/>
                </a:solidFill>
                <a:latin typeface="Arial"/>
                <a:ea typeface="DejaVu Sans"/>
              </a:rPr>
              <a:t>?</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a:solidFill>
                  <a:srgbClr val="000000"/>
                </a:solidFill>
                <a:latin typeface="Arial"/>
                <a:ea typeface="DejaVu Sans"/>
              </a:rPr>
              <a:t>Gilt das </a:t>
            </a:r>
            <a:r>
              <a:rPr lang="en-GB" sz="1600" b="0" strike="noStrike" spc="-1" dirty="0" err="1">
                <a:solidFill>
                  <a:srgbClr val="000000"/>
                </a:solidFill>
                <a:latin typeface="Arial"/>
                <a:ea typeface="DejaVu Sans"/>
              </a:rPr>
              <a:t>auch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für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Ihre</a:t>
            </a:r>
            <a:r>
              <a:rPr lang="en-GB" sz="1600" b="0" strike="noStrike" spc="-1" dirty="0">
                <a:solidFill>
                  <a:srgbClr val="000000"/>
                </a:solidFill>
                <a:latin typeface="Arial"/>
                <a:ea typeface="DejaVu Sans"/>
              </a:rPr>
              <a:t> </a:t>
            </a:r>
            <a:r>
              <a:rPr lang="en-GB" sz="1600" b="0" strike="noStrike" spc="-1" dirty="0" err="1">
                <a:solidFill>
                  <a:srgbClr val="FF0000"/>
                </a:solidFill>
                <a:latin typeface="Arial"/>
                <a:ea typeface="DejaVu Sans"/>
              </a:rPr>
              <a:t>Zugangsdaten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zum</a:t>
            </a:r>
            <a:r>
              <a:rPr lang="en-GB" sz="1600" b="0" strike="noStrike" spc="-1" dirty="0">
                <a:solidFill>
                  <a:srgbClr val="000000"/>
                </a:solidFill>
                <a:latin typeface="Arial"/>
                <a:ea typeface="DejaVu Sans"/>
              </a:rPr>
              <a:t> </a:t>
            </a:r>
            <a:r>
              <a:rPr lang="en-GB" sz="1600" b="1" strike="noStrike" spc="-1" dirty="0">
                <a:solidFill>
                  <a:srgbClr val="000000"/>
                </a:solidFill>
                <a:latin typeface="Arial"/>
                <a:ea typeface="DejaVu Sans"/>
              </a:rPr>
              <a:t>Online-Banking</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zur</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Krankenkasse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zu</a:t>
            </a:r>
            <a:r>
              <a:rPr lang="en-GB" sz="1600" b="0" strike="noStrike" spc="-1" dirty="0">
                <a:solidFill>
                  <a:srgbClr val="000000"/>
                </a:solidFill>
                <a:latin typeface="Arial"/>
                <a:ea typeface="DejaVu Sans"/>
              </a:rPr>
              <a:t> Online-</a:t>
            </a:r>
            <a:r>
              <a:rPr lang="en-GB" sz="1600" b="1" strike="noStrike" spc="-1" dirty="0">
                <a:solidFill>
                  <a:srgbClr val="000000"/>
                </a:solidFill>
                <a:latin typeface="Arial"/>
                <a:ea typeface="DejaVu Sans"/>
              </a:rPr>
              <a:t>Shops</a:t>
            </a:r>
            <a:r>
              <a:rPr lang="en-GB" sz="1600" b="0" strike="noStrike" spc="-1" dirty="0">
                <a:solidFill>
                  <a:srgbClr val="000000"/>
                </a:solidFill>
                <a:latin typeface="Arial"/>
                <a:ea typeface="DejaVu Sans"/>
              </a:rPr>
              <a:t> und </a:t>
            </a:r>
            <a:r>
              <a:rPr lang="en-GB" sz="1600" b="0" strike="noStrike" spc="-1" dirty="0" err="1">
                <a:solidFill>
                  <a:srgbClr val="000000"/>
                </a:solidFill>
                <a:latin typeface="Arial"/>
                <a:ea typeface="DejaVu Sans"/>
              </a:rPr>
              <a:t>für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Ihre</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Kreditkartendaten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oder</a:t>
            </a:r>
            <a:r>
              <a:rPr lang="en-GB" sz="1600" b="0" strike="noStrike" spc="-1" dirty="0">
                <a:solidFill>
                  <a:srgbClr val="000000"/>
                </a:solidFill>
                <a:latin typeface="Arial"/>
                <a:ea typeface="DejaVu Sans"/>
              </a:rPr>
              <a:t> an der </a:t>
            </a:r>
            <a:r>
              <a:rPr lang="en-GB" sz="1600" b="0" strike="noStrike" spc="-1" dirty="0" err="1">
                <a:solidFill>
                  <a:srgbClr val="000000"/>
                </a:solidFill>
                <a:latin typeface="Arial"/>
                <a:ea typeface="DejaVu Sans"/>
              </a:rPr>
              <a:t>Uni</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Ihre</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Prüfungsergebnisse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oder</a:t>
            </a:r>
            <a:r>
              <a:rPr lang="en-GB" sz="1600" b="0" strike="noStrike" spc="-1" dirty="0">
                <a:solidFill>
                  <a:srgbClr val="000000"/>
                </a:solidFill>
                <a:latin typeface="Arial"/>
                <a:ea typeface="DejaVu Sans"/>
              </a:rPr>
              <a:t> gar </a:t>
            </a:r>
            <a:r>
              <a:rPr lang="en-GB" sz="1600" b="0" strike="noStrike" spc="-1" dirty="0" err="1">
                <a:solidFill>
                  <a:srgbClr val="000000"/>
                </a:solidFill>
                <a:latin typeface="Arial"/>
                <a:ea typeface="DejaVu Sans"/>
              </a:rPr>
              <a:t>Ihre</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Krankengeschichte</a:t>
            </a:r>
            <a:r>
              <a:rPr lang="en-GB" sz="1600" b="0"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1" strike="noStrike" spc="-1" dirty="0" err="1">
                <a:solidFill>
                  <a:srgbClr val="000000"/>
                </a:solidFill>
                <a:latin typeface="Arial"/>
                <a:ea typeface="DejaVu Sans"/>
              </a:rPr>
              <a:t>Jeder</a:t>
            </a:r>
            <a:r>
              <a:rPr lang="en-GB" sz="1600" b="0" strike="noStrike" spc="-1" dirty="0">
                <a:solidFill>
                  <a:srgbClr val="000000"/>
                </a:solidFill>
                <a:latin typeface="Arial"/>
                <a:ea typeface="DejaVu Sans"/>
              </a:rPr>
              <a:t>, der </a:t>
            </a:r>
            <a:r>
              <a:rPr lang="en-GB" sz="1600" b="0" strike="noStrike" spc="-1" dirty="0" err="1">
                <a:solidFill>
                  <a:srgbClr val="000000"/>
                </a:solidFill>
                <a:latin typeface="Arial"/>
                <a:ea typeface="DejaVu Sans"/>
              </a:rPr>
              <a:t>sich</a:t>
            </a:r>
            <a:r>
              <a:rPr lang="en-GB" sz="1600" b="0" strike="noStrike" spc="-1" dirty="0">
                <a:solidFill>
                  <a:srgbClr val="000000"/>
                </a:solidFill>
                <a:latin typeface="Arial"/>
                <a:ea typeface="DejaVu Sans"/>
              </a:rPr>
              <a:t> online </a:t>
            </a:r>
            <a:r>
              <a:rPr lang="en-GB" sz="1600" b="0" strike="noStrike" spc="-1" dirty="0" err="1">
                <a:solidFill>
                  <a:srgbClr val="000000"/>
                </a:solidFill>
                <a:latin typeface="Arial"/>
                <a:ea typeface="DejaVu Sans"/>
              </a:rPr>
              <a:t>bewegt</a:t>
            </a:r>
            <a:r>
              <a:rPr lang="en-GB" sz="1600" b="0" strike="noStrike" spc="-1" dirty="0">
                <a:solidFill>
                  <a:srgbClr val="000000"/>
                </a:solidFill>
                <a:latin typeface="Arial"/>
                <a:ea typeface="DejaVu Sans"/>
              </a:rPr>
              <a:t>, online </a:t>
            </a:r>
            <a:r>
              <a:rPr lang="en-GB" sz="1600" b="0" strike="noStrike" spc="-1" dirty="0" err="1">
                <a:solidFill>
                  <a:srgbClr val="000000"/>
                </a:solidFill>
                <a:latin typeface="Arial"/>
                <a:ea typeface="DejaVu Sans"/>
              </a:rPr>
              <a:t>einkauft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kostenpflichtige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Dienste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nutzt</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ist</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ein</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potentielles</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Angriffsziel</a:t>
            </a:r>
            <a:r>
              <a:rPr lang="en-GB" sz="1600" b="0"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err="1">
                <a:solidFill>
                  <a:srgbClr val="000000"/>
                </a:solidFill>
                <a:latin typeface="Arial"/>
                <a:ea typeface="DejaVu Sans"/>
              </a:rPr>
              <a:t>Selbst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wenn</a:t>
            </a:r>
            <a:r>
              <a:rPr lang="en-GB" sz="1600" b="0" strike="noStrike" spc="-1" dirty="0">
                <a:solidFill>
                  <a:srgbClr val="000000"/>
                </a:solidFill>
                <a:latin typeface="Arial"/>
                <a:ea typeface="DejaVu Sans"/>
              </a:rPr>
              <a:t> Sie </a:t>
            </a:r>
            <a:r>
              <a:rPr lang="en-GB" sz="1600" b="0" strike="noStrike" spc="-1" dirty="0" err="1">
                <a:solidFill>
                  <a:srgbClr val="000000"/>
                </a:solidFill>
                <a:latin typeface="Arial"/>
                <a:ea typeface="DejaVu Sans"/>
              </a:rPr>
              <a:t>nicht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direkt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vom</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Angreifer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geschädigt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werden</a:t>
            </a:r>
            <a:r>
              <a:rPr lang="en-GB" sz="1600" b="0" strike="noStrike" spc="-1" dirty="0">
                <a:solidFill>
                  <a:srgbClr val="000000"/>
                </a:solidFill>
                <a:latin typeface="Arial"/>
                <a:ea typeface="DejaVu Sans"/>
              </a:rPr>
              <a:t> – </a:t>
            </a:r>
            <a:r>
              <a:rPr lang="en-GB" sz="1600" b="0" strike="noStrike" spc="-1" dirty="0" err="1">
                <a:solidFill>
                  <a:srgbClr val="000000"/>
                </a:solidFill>
                <a:latin typeface="Arial"/>
                <a:ea typeface="DejaVu Sans"/>
              </a:rPr>
              <a:t>es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existiert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ein</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schwunghafter</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illegaler</a:t>
            </a:r>
            <a:r>
              <a:rPr lang="en-GB" sz="1600" b="1" strike="noStrike" spc="-1" dirty="0">
                <a:solidFill>
                  <a:srgbClr val="000000"/>
                </a:solidFill>
                <a:latin typeface="Arial"/>
                <a:ea typeface="DejaVu Sans"/>
              </a:rPr>
              <a:t> Handel </a:t>
            </a:r>
            <a:r>
              <a:rPr lang="en-GB" sz="1600" b="1" strike="noStrike" spc="-1" dirty="0" err="1">
                <a:solidFill>
                  <a:srgbClr val="000000"/>
                </a:solidFill>
                <a:latin typeface="Arial"/>
                <a:ea typeface="DejaVu Sans"/>
              </a:rPr>
              <a:t>mit</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persönlichen</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Daten</a:t>
            </a:r>
            <a:r>
              <a:rPr lang="en-GB" sz="1600" b="0"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err="1">
                <a:solidFill>
                  <a:srgbClr val="000000"/>
                </a:solidFill>
                <a:latin typeface="Arial"/>
                <a:ea typeface="DejaVu Sans"/>
              </a:rPr>
              <a:t>Darüber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hinaus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können</a:t>
            </a:r>
            <a:r>
              <a:rPr lang="en-GB" sz="1600" b="0" strike="noStrike" spc="-1" dirty="0">
                <a:solidFill>
                  <a:srgbClr val="000000"/>
                </a:solidFill>
                <a:latin typeface="Arial"/>
                <a:ea typeface="DejaVu Sans"/>
              </a:rPr>
              <a:t> Sie </a:t>
            </a:r>
            <a:r>
              <a:rPr lang="en-GB" sz="1600" b="0" strike="noStrike" spc="-1" dirty="0" err="1">
                <a:solidFill>
                  <a:srgbClr val="000000"/>
                </a:solidFill>
                <a:latin typeface="Arial"/>
                <a:ea typeface="DejaVu Sans"/>
              </a:rPr>
              <a:t>auch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schnell</a:t>
            </a:r>
            <a:r>
              <a:rPr lang="en-GB" sz="1600" b="0" strike="noStrike" spc="-1" dirty="0">
                <a:solidFill>
                  <a:srgbClr val="000000"/>
                </a:solidFill>
                <a:latin typeface="Arial"/>
                <a:ea typeface="DejaVu Sans"/>
              </a:rPr>
              <a:t> </a:t>
            </a:r>
            <a:r>
              <a:rPr lang="en-GB" sz="1600" b="0" strike="noStrike" spc="-1" dirty="0" err="1">
                <a:solidFill>
                  <a:srgbClr val="FF0000"/>
                </a:solidFill>
                <a:latin typeface="Arial"/>
                <a:ea typeface="DejaVu Sans"/>
              </a:rPr>
              <a:t>Opfer</a:t>
            </a:r>
            <a:r>
              <a:rPr lang="en-GB" sz="1600" b="0" strike="noStrike" spc="-1" dirty="0">
                <a:solidFill>
                  <a:srgbClr val="FF0000"/>
                </a:solidFill>
                <a:latin typeface="Arial"/>
                <a:ea typeface="DejaVu Sans"/>
              </a:rPr>
              <a:t> von Ransom-Ware </a:t>
            </a:r>
            <a:r>
              <a:rPr lang="en-GB" sz="1600" b="0" strike="noStrike" spc="-1" dirty="0" err="1">
                <a:solidFill>
                  <a:srgbClr val="000000"/>
                </a:solidFill>
                <a:latin typeface="Arial"/>
                <a:ea typeface="DejaVu Sans"/>
              </a:rPr>
              <a:t>werden</a:t>
            </a:r>
            <a:r>
              <a:rPr lang="en-GB" sz="1600" b="0" strike="noStrike" spc="-1" dirty="0">
                <a:solidFill>
                  <a:srgbClr val="000000"/>
                </a:solidFill>
                <a:latin typeface="Arial"/>
                <a:ea typeface="DejaVu Sans"/>
              </a:rPr>
              <a:t> – </a:t>
            </a:r>
            <a:r>
              <a:rPr lang="en-GB" sz="1600" b="0" strike="noStrike" spc="-1" dirty="0" err="1">
                <a:solidFill>
                  <a:srgbClr val="000000"/>
                </a:solidFill>
                <a:latin typeface="Arial"/>
                <a:ea typeface="DejaVu Sans"/>
              </a:rPr>
              <a:t>Ihre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Festplatte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wird</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verschlüsselt</a:t>
            </a:r>
            <a:r>
              <a:rPr lang="en-GB" sz="1600" b="0" strike="noStrike" spc="-1" dirty="0">
                <a:solidFill>
                  <a:srgbClr val="000000"/>
                </a:solidFill>
                <a:latin typeface="Arial"/>
                <a:ea typeface="DejaVu Sans"/>
              </a:rPr>
              <a:t> und </a:t>
            </a:r>
            <a:r>
              <a:rPr lang="en-GB" sz="1600" b="0" strike="noStrike" spc="-1" dirty="0" err="1">
                <a:solidFill>
                  <a:srgbClr val="FF0000"/>
                </a:solidFill>
                <a:latin typeface="Arial"/>
                <a:ea typeface="DejaVu Sans"/>
              </a:rPr>
              <a:t>Ihre</a:t>
            </a:r>
            <a:r>
              <a:rPr lang="en-GB" sz="1600" b="0" strike="noStrike" spc="-1" dirty="0">
                <a:solidFill>
                  <a:srgbClr val="FF0000"/>
                </a:solidFill>
                <a:latin typeface="Arial"/>
                <a:ea typeface="DejaVu Sans"/>
              </a:rPr>
              <a:t> </a:t>
            </a:r>
            <a:r>
              <a:rPr lang="en-GB" sz="1600" b="0" strike="noStrike" spc="-1" dirty="0" err="1">
                <a:solidFill>
                  <a:srgbClr val="FF0000"/>
                </a:solidFill>
                <a:latin typeface="Arial"/>
                <a:ea typeface="DejaVu Sans"/>
              </a:rPr>
              <a:t>Daten</a:t>
            </a:r>
            <a:r>
              <a:rPr lang="en-GB" sz="1600" b="0" strike="noStrike" spc="-1" dirty="0">
                <a:solidFill>
                  <a:srgbClr val="FF0000"/>
                </a:solidFill>
                <a:latin typeface="Arial"/>
                <a:ea typeface="DejaVu Sans"/>
              </a:rPr>
              <a:t> </a:t>
            </a:r>
            <a:r>
              <a:rPr lang="en-GB" sz="1600" b="0" strike="noStrike" spc="-1" dirty="0" err="1">
                <a:solidFill>
                  <a:srgbClr val="FF0000"/>
                </a:solidFill>
                <a:latin typeface="Arial"/>
                <a:ea typeface="DejaVu Sans"/>
              </a:rPr>
              <a:t>sind</a:t>
            </a:r>
            <a:r>
              <a:rPr lang="en-GB" sz="1600" b="0" strike="noStrike" spc="-1" dirty="0">
                <a:solidFill>
                  <a:srgbClr val="FF0000"/>
                </a:solidFill>
                <a:latin typeface="Arial"/>
                <a:ea typeface="DejaVu Sans"/>
              </a:rPr>
              <a:t> </a:t>
            </a:r>
            <a:r>
              <a:rPr lang="en-GB" sz="1600" b="0" strike="noStrike" spc="-1" dirty="0" err="1">
                <a:solidFill>
                  <a:srgbClr val="FF0000"/>
                </a:solidFill>
                <a:latin typeface="Arial"/>
                <a:ea typeface="DejaVu Sans"/>
              </a:rPr>
              <a:t>weg</a:t>
            </a:r>
            <a:r>
              <a:rPr lang="en-GB" sz="1600" b="0" strike="noStrike" spc="-1" dirty="0">
                <a:solidFill>
                  <a:srgbClr val="000000"/>
                </a:solidFill>
                <a:latin typeface="Arial"/>
                <a:ea typeface="DejaVu Sans"/>
              </a:rPr>
              <a:t>. – </a:t>
            </a:r>
            <a:r>
              <a:rPr lang="en-GB" sz="1600" b="0" strike="noStrike" spc="-1" dirty="0" err="1">
                <a:solidFill>
                  <a:srgbClr val="000000"/>
                </a:solidFill>
                <a:latin typeface="Arial"/>
                <a:ea typeface="DejaVu Sans"/>
              </a:rPr>
              <a:t>sofern</a:t>
            </a:r>
            <a:r>
              <a:rPr lang="en-GB" sz="1600" b="0" strike="noStrike" spc="-1" dirty="0">
                <a:solidFill>
                  <a:srgbClr val="000000"/>
                </a:solidFill>
                <a:latin typeface="Arial"/>
                <a:ea typeface="DejaVu Sans"/>
              </a:rPr>
              <a:t> Sie </a:t>
            </a:r>
            <a:r>
              <a:rPr lang="en-GB" sz="1600" b="0" strike="noStrike" spc="-1" dirty="0" err="1">
                <a:solidFill>
                  <a:srgbClr val="000000"/>
                </a:solidFill>
                <a:latin typeface="Arial"/>
                <a:ea typeface="DejaVu Sans"/>
              </a:rPr>
              <a:t>kein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aktuelles</a:t>
            </a:r>
            <a:r>
              <a:rPr lang="en-GB" sz="1600" b="0" strike="noStrike" spc="-1" dirty="0">
                <a:solidFill>
                  <a:srgbClr val="000000"/>
                </a:solidFill>
                <a:latin typeface="Arial"/>
                <a:ea typeface="DejaVu Sans"/>
              </a:rPr>
              <a:t> Backup </a:t>
            </a:r>
            <a:r>
              <a:rPr lang="en-GB" sz="1600" b="0" strike="noStrike" spc="-1" dirty="0" err="1">
                <a:solidFill>
                  <a:srgbClr val="000000"/>
                </a:solidFill>
                <a:latin typeface="Arial"/>
                <a:ea typeface="DejaVu Sans"/>
              </a:rPr>
              <a:t>haben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Lösegeld</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zahlen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führt</a:t>
            </a:r>
            <a:r>
              <a:rPr lang="en-GB" sz="1600" b="0" strike="noStrike" spc="-1" dirty="0">
                <a:solidFill>
                  <a:srgbClr val="000000"/>
                </a:solidFill>
                <a:latin typeface="Arial"/>
                <a:ea typeface="DejaVu Sans"/>
              </a:rPr>
              <a:t> </a:t>
            </a:r>
            <a:r>
              <a:rPr lang="en-GB" sz="1600" b="0" strike="noStrike" spc="-1" dirty="0">
                <a:solidFill>
                  <a:srgbClr val="FF0000"/>
                </a:solidFill>
                <a:latin typeface="Arial"/>
                <a:ea typeface="DejaVu Sans"/>
              </a:rPr>
              <a:t>fast </a:t>
            </a:r>
            <a:r>
              <a:rPr lang="en-GB" sz="1600" b="0" strike="noStrike" spc="-1" dirty="0" err="1">
                <a:solidFill>
                  <a:srgbClr val="FF0000"/>
                </a:solidFill>
                <a:latin typeface="Arial"/>
                <a:ea typeface="DejaVu Sans"/>
              </a:rPr>
              <a:t>nie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zur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Wiederherstellung</a:t>
            </a:r>
            <a:r>
              <a:rPr lang="en-GB" sz="1600" b="0" strike="noStrike" spc="-1" dirty="0">
                <a:solidFill>
                  <a:srgbClr val="000000"/>
                </a:solidFill>
                <a:latin typeface="Arial"/>
                <a:ea typeface="DejaVu Sans"/>
              </a:rPr>
              <a:t> der </a:t>
            </a:r>
            <a:r>
              <a:rPr lang="en-GB" sz="1600" b="0" strike="noStrike" spc="-1" dirty="0" err="1">
                <a:solidFill>
                  <a:srgbClr val="000000"/>
                </a:solidFill>
                <a:latin typeface="Arial"/>
                <a:ea typeface="DejaVu Sans"/>
              </a:rPr>
              <a:t>Daten</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err="1">
                <a:solidFill>
                  <a:srgbClr val="000000"/>
                </a:solidFill>
                <a:latin typeface="Arial"/>
                <a:ea typeface="DejaVu Sans"/>
              </a:rPr>
              <a:t>Außerdem</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kann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ein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schlecht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geschütztes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Gerät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z.B</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als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Teil</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eines</a:t>
            </a:r>
            <a:r>
              <a:rPr lang="en-GB" sz="1600" b="0" strike="noStrike" spc="-1" dirty="0">
                <a:solidFill>
                  <a:srgbClr val="000000"/>
                </a:solidFill>
                <a:latin typeface="Arial"/>
                <a:ea typeface="DejaVu Sans"/>
              </a:rPr>
              <a:t> </a:t>
            </a:r>
            <a:r>
              <a:rPr lang="en-GB" sz="1600" b="0" strike="noStrike" spc="-1" dirty="0">
                <a:solidFill>
                  <a:srgbClr val="FF0000"/>
                </a:solidFill>
                <a:latin typeface="Arial"/>
                <a:ea typeface="DejaVu Sans"/>
              </a:rPr>
              <a:t>Botnets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wiederum</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als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Sprungbrett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für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Angriffe</a:t>
            </a:r>
            <a:r>
              <a:rPr lang="en-GB" sz="1600" b="0" strike="noStrike" spc="-1" dirty="0">
                <a:solidFill>
                  <a:srgbClr val="000000"/>
                </a:solidFill>
                <a:latin typeface="Arial"/>
                <a:ea typeface="DejaVu Sans"/>
              </a:rPr>
              <a:t> auf </a:t>
            </a:r>
            <a:r>
              <a:rPr lang="en-GB" sz="1600" b="0" strike="noStrike" spc="-1" dirty="0" err="1">
                <a:solidFill>
                  <a:srgbClr val="000000"/>
                </a:solidFill>
                <a:latin typeface="Arial"/>
                <a:ea typeface="DejaVu Sans"/>
              </a:rPr>
              <a:t>andere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Ziele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werden</a:t>
            </a:r>
            <a:r>
              <a:rPr lang="en-GB" sz="1600" b="0" strike="noStrike" spc="-1" dirty="0">
                <a:solidFill>
                  <a:srgbClr val="000000"/>
                </a:solidFill>
                <a:latin typeface="Arial"/>
                <a:ea typeface="DejaVu Sans"/>
              </a:rPr>
              <a:t>. </a:t>
            </a:r>
            <a:endParaRPr lang="de-DE" sz="1600" b="0" strike="noStrike" spc="-1" dirty="0">
              <a:latin typeface="Arial"/>
            </a:endParaRPr>
          </a:p>
        </p:txBody>
      </p:sp>
      <p:pic>
        <p:nvPicPr>
          <p:cNvPr id="6" name="Picture 2" descr="Hand, Lupe, Euro, Geld, Währung, Finanzen, Wirtschaft"/>
          <p:cNvPicPr/>
          <p:nvPr/>
        </p:nvPicPr>
        <p:blipFill>
          <a:blip r:embed="rId2"/>
          <a:stretch/>
        </p:blipFill>
        <p:spPr bwMode="auto">
          <a:xfrm>
            <a:off x="7632360" y="3159000"/>
            <a:ext cx="1213560" cy="826200"/>
          </a:xfrm>
          <a:prstGeom prst="rect">
            <a:avLst/>
          </a:prstGeom>
          <a:ln>
            <a:noFill/>
          </a:ln>
        </p:spPr>
      </p:pic>
      <p:sp>
        <p:nvSpPr>
          <p:cNvPr id="7" name="CustomShape 3"/>
          <p:cNvSpPr/>
          <p:nvPr/>
        </p:nvSpPr>
        <p:spPr bwMode="auto">
          <a:xfrm rot="5400000">
            <a:off x="7038720" y="2644560"/>
            <a:ext cx="3846960" cy="36360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900" b="0" u="sng" strike="noStrike" spc="-1">
                <a:solidFill>
                  <a:srgbClr val="BE1E3C"/>
                </a:solidFill>
                <a:latin typeface="Arial"/>
                <a:ea typeface="DejaVu Sans"/>
                <a:hlinkClick r:id="rId3"/>
              </a:rPr>
              <a:t>https://pixabay.com/de/hand-lupe-euro-geld-w%C3%A4hrung-1257231/</a:t>
            </a:r>
            <a:r>
              <a:rPr lang="en-GB" sz="900" b="0" strike="noStrike" spc="-1">
                <a:solidFill>
                  <a:srgbClr val="000000"/>
                </a:solidFill>
                <a:latin typeface="Arial"/>
                <a:ea typeface="DejaVu Sans"/>
              </a:rPr>
              <a:t> </a:t>
            </a:r>
            <a:endParaRPr lang="de-DE" sz="900" b="0" strike="noStrike" spc="-1">
              <a:latin typeface="Arial"/>
            </a:endParaRPr>
          </a:p>
          <a:p>
            <a:pPr>
              <a:lnSpc>
                <a:spcPct val="100000"/>
              </a:lnSpc>
              <a:defRPr/>
            </a:pPr>
            <a:r>
              <a:rPr lang="en-GB" sz="900" b="0" strike="noStrike" spc="-1">
                <a:solidFill>
                  <a:srgbClr val="000000"/>
                </a:solidFill>
                <a:latin typeface="Arial"/>
                <a:ea typeface="DejaVu Sans"/>
              </a:rPr>
              <a:t>CC0 Lizenz</a:t>
            </a:r>
            <a:endParaRPr lang="de-DE" sz="900" b="0" strike="noStrike" spc="-1">
              <a:latin typeface="Arial"/>
            </a:endParaRPr>
          </a:p>
        </p:txBody>
      </p:sp>
      <p:pic>
        <p:nvPicPr>
          <p:cNvPr id="8" name="Grafik 284"/>
          <p:cNvPicPr/>
          <p:nvPr/>
        </p:nvPicPr>
        <p:blipFill>
          <a:blip r:embed="rId4"/>
          <a:stretch/>
        </p:blipFill>
        <p:spPr bwMode="auto">
          <a:xfrm>
            <a:off x="4312080" y="865080"/>
            <a:ext cx="492120" cy="541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11240"/>
            <a:ext cx="8374320" cy="70668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000000"/>
                </a:solidFill>
                <a:latin typeface="Arial"/>
                <a:ea typeface="DejaVu Sans"/>
              </a:rPr>
              <a:t>Irrtum 3: Backup? Quatsch – Cloud-Speicher ist einfacher!</a:t>
            </a:r>
            <a:endParaRPr lang="de-DE" sz="2200" b="0" strike="noStrike" spc="-1">
              <a:latin typeface="Arial"/>
            </a:endParaRPr>
          </a:p>
        </p:txBody>
      </p:sp>
      <p:sp>
        <p:nvSpPr>
          <p:cNvPr id="5" name="CustomShape 2"/>
          <p:cNvSpPr/>
          <p:nvPr/>
        </p:nvSpPr>
        <p:spPr bwMode="auto">
          <a:xfrm>
            <a:off x="431640" y="1042920"/>
            <a:ext cx="8374320" cy="477072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nSpc>
                <a:spcPct val="100000"/>
              </a:lnSpc>
              <a:spcBef>
                <a:spcPts val="281"/>
              </a:spcBef>
              <a:defRPr/>
            </a:pPr>
            <a:r>
              <a:rPr lang="en-GB" sz="1400" b="0" strike="noStrike" spc="-1" dirty="0" err="1">
                <a:solidFill>
                  <a:srgbClr val="000000"/>
                </a:solidFill>
                <a:latin typeface="Arial"/>
                <a:ea typeface="DejaVu Sans"/>
              </a:rPr>
              <a:t>Natürlich</a:t>
            </a:r>
            <a:r>
              <a:rPr lang="en-GB" sz="1400" b="0" strike="noStrike" spc="-1" dirty="0">
                <a:solidFill>
                  <a:srgbClr val="000000"/>
                </a:solidFill>
                <a:latin typeface="Arial"/>
                <a:ea typeface="DejaVu Sans"/>
              </a:rPr>
              <a:t> </a:t>
            </a:r>
            <a:r>
              <a:rPr lang="en-GB" sz="1400" b="0" strike="noStrike" spc="-1" dirty="0" err="1">
                <a:solidFill>
                  <a:srgbClr val="000000"/>
                </a:solidFill>
                <a:latin typeface="Arial"/>
                <a:ea typeface="DejaVu Sans"/>
              </a:rPr>
              <a:t>sind</a:t>
            </a:r>
            <a:r>
              <a:rPr lang="en-GB" sz="1400" b="0"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Cloudspeicher</a:t>
            </a:r>
            <a:r>
              <a:rPr lang="en-GB" sz="1400" b="1"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praktisch</a:t>
            </a:r>
            <a:r>
              <a:rPr lang="en-GB" sz="1400" b="1" strike="noStrike" spc="-1" dirty="0">
                <a:solidFill>
                  <a:srgbClr val="000000"/>
                </a:solidFill>
                <a:latin typeface="Arial"/>
                <a:ea typeface="DejaVu Sans"/>
              </a:rPr>
              <a:t> </a:t>
            </a:r>
            <a:r>
              <a:rPr lang="en-GB" sz="1400" b="0" strike="noStrike" spc="-1" dirty="0">
                <a:solidFill>
                  <a:srgbClr val="000000"/>
                </a:solidFill>
                <a:latin typeface="Arial"/>
                <a:ea typeface="DejaVu Sans"/>
              </a:rPr>
              <a:t>und </a:t>
            </a:r>
            <a:r>
              <a:rPr lang="en-GB" sz="1400" b="0" strike="noStrike" spc="-1" dirty="0" err="1">
                <a:solidFill>
                  <a:srgbClr val="000000"/>
                </a:solidFill>
                <a:latin typeface="Arial"/>
                <a:ea typeface="DejaVu Sans"/>
              </a:rPr>
              <a:t>bieten</a:t>
            </a:r>
            <a:r>
              <a:rPr lang="en-GB" sz="1400" b="0" strike="noStrike" spc="-1" dirty="0">
                <a:solidFill>
                  <a:srgbClr val="000000"/>
                </a:solidFill>
                <a:latin typeface="Arial"/>
                <a:ea typeface="DejaVu Sans"/>
              </a:rPr>
              <a:t> – </a:t>
            </a:r>
            <a:r>
              <a:rPr lang="en-GB" sz="1400" b="0" strike="noStrike" spc="-1" dirty="0" err="1">
                <a:solidFill>
                  <a:srgbClr val="000000"/>
                </a:solidFill>
                <a:latin typeface="Arial"/>
                <a:ea typeface="DejaVu Sans"/>
              </a:rPr>
              <a:t>bei</a:t>
            </a:r>
            <a:r>
              <a:rPr lang="en-GB" sz="1400" b="0" strike="noStrike" spc="-1" dirty="0">
                <a:solidFill>
                  <a:srgbClr val="000000"/>
                </a:solidFill>
                <a:latin typeface="Arial"/>
                <a:ea typeface="DejaVu Sans"/>
              </a:rPr>
              <a:t> </a:t>
            </a:r>
            <a:r>
              <a:rPr lang="en-GB" sz="1400" b="0" strike="noStrike" spc="-1" dirty="0" err="1">
                <a:solidFill>
                  <a:srgbClr val="000000"/>
                </a:solidFill>
                <a:latin typeface="Arial"/>
                <a:ea typeface="DejaVu Sans"/>
              </a:rPr>
              <a:t>seriösen</a:t>
            </a:r>
            <a:r>
              <a:rPr lang="en-GB" sz="1400" b="0" strike="noStrike" spc="-1" dirty="0">
                <a:solidFill>
                  <a:srgbClr val="000000"/>
                </a:solidFill>
                <a:latin typeface="Arial"/>
                <a:ea typeface="DejaVu Sans"/>
              </a:rPr>
              <a:t> </a:t>
            </a:r>
            <a:r>
              <a:rPr lang="en-GB" sz="1400" b="0" strike="noStrike" spc="-1" dirty="0" err="1">
                <a:solidFill>
                  <a:srgbClr val="000000"/>
                </a:solidFill>
                <a:latin typeface="Arial"/>
                <a:ea typeface="DejaVu Sans"/>
              </a:rPr>
              <a:t>Anbietern</a:t>
            </a:r>
            <a:r>
              <a:rPr lang="en-GB" sz="1400" b="0" strike="noStrike" spc="-1" dirty="0">
                <a:solidFill>
                  <a:srgbClr val="000000"/>
                </a:solidFill>
                <a:latin typeface="Arial"/>
                <a:ea typeface="DejaVu Sans"/>
              </a:rPr>
              <a:t> – </a:t>
            </a:r>
            <a:r>
              <a:rPr lang="en-GB" sz="1400" b="0" strike="noStrike" spc="-1" dirty="0" err="1">
                <a:solidFill>
                  <a:srgbClr val="000000"/>
                </a:solidFill>
                <a:latin typeface="Arial"/>
                <a:ea typeface="DejaVu Sans"/>
              </a:rPr>
              <a:t>auch</a:t>
            </a:r>
            <a:r>
              <a:rPr lang="en-GB" sz="1400" b="0" strike="noStrike" spc="-1" dirty="0">
                <a:solidFill>
                  <a:srgbClr val="000000"/>
                </a:solidFill>
                <a:latin typeface="Arial"/>
                <a:ea typeface="DejaVu Sans"/>
              </a:rPr>
              <a:t> </a:t>
            </a:r>
            <a:r>
              <a:rPr lang="en-GB" sz="1400" b="0" strike="noStrike" spc="-1" dirty="0" err="1">
                <a:solidFill>
                  <a:srgbClr val="000000"/>
                </a:solidFill>
                <a:latin typeface="Arial"/>
                <a:ea typeface="DejaVu Sans"/>
              </a:rPr>
              <a:t>einen</a:t>
            </a:r>
            <a:r>
              <a:rPr lang="en-GB" sz="1400" b="0"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hohen</a:t>
            </a:r>
            <a:r>
              <a:rPr lang="en-GB" sz="1400" b="1"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Sicherheitsstandard</a:t>
            </a:r>
            <a:r>
              <a:rPr lang="en-GB" sz="1400" b="0" strike="noStrike" spc="-1" dirty="0">
                <a:solidFill>
                  <a:srgbClr val="000000"/>
                </a:solidFill>
                <a:latin typeface="Arial"/>
                <a:ea typeface="DejaVu Sans"/>
              </a:rPr>
              <a:t>. Aber: </a:t>
            </a:r>
            <a:r>
              <a:rPr lang="en-GB" sz="1400" b="1" strike="noStrike" spc="-1" dirty="0" err="1">
                <a:solidFill>
                  <a:srgbClr val="000000"/>
                </a:solidFill>
                <a:latin typeface="Arial"/>
                <a:ea typeface="DejaVu Sans"/>
              </a:rPr>
              <a:t>Sicherheitskopien</a:t>
            </a:r>
            <a:r>
              <a:rPr lang="en-GB" sz="1400" b="1"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sind</a:t>
            </a:r>
            <a:r>
              <a:rPr lang="en-GB" sz="1400" b="1" strike="noStrike" spc="-1" dirty="0">
                <a:solidFill>
                  <a:srgbClr val="000000"/>
                </a:solidFill>
                <a:latin typeface="Arial"/>
                <a:ea typeface="DejaVu Sans"/>
              </a:rPr>
              <a:t> KEIN Backup </a:t>
            </a:r>
            <a:r>
              <a:rPr lang="en-GB" sz="1400" b="0" strike="noStrike" spc="-1" dirty="0">
                <a:solidFill>
                  <a:srgbClr val="000000"/>
                </a:solidFill>
                <a:latin typeface="Arial"/>
                <a:ea typeface="DejaVu Sans"/>
              </a:rPr>
              <a:t>…</a:t>
            </a:r>
            <a:endParaRPr lang="de-DE" sz="1400" b="0" strike="noStrike" spc="-1" dirty="0">
              <a:latin typeface="Arial"/>
            </a:endParaRPr>
          </a:p>
          <a:p>
            <a:pPr>
              <a:lnSpc>
                <a:spcPct val="100000"/>
              </a:lnSpc>
              <a:spcBef>
                <a:spcPts val="281"/>
              </a:spcBef>
              <a:defRPr/>
            </a:pPr>
            <a:r>
              <a:rPr dirty="0"/>
              <a:t/>
            </a:r>
            <a:br>
              <a:rPr dirty="0"/>
            </a:br>
            <a:r>
              <a:rPr lang="en-GB" sz="1400" b="0" strike="noStrike" spc="-1" dirty="0">
                <a:solidFill>
                  <a:srgbClr val="000000"/>
                </a:solidFill>
                <a:latin typeface="Arial"/>
                <a:ea typeface="DejaVu Sans"/>
              </a:rPr>
              <a:t>Der </a:t>
            </a:r>
            <a:r>
              <a:rPr lang="en-GB" sz="1400" b="1" strike="noStrike" spc="-1" dirty="0" err="1">
                <a:solidFill>
                  <a:srgbClr val="000000"/>
                </a:solidFill>
                <a:latin typeface="Arial"/>
                <a:ea typeface="DejaVu Sans"/>
              </a:rPr>
              <a:t>Zugriff</a:t>
            </a:r>
            <a:r>
              <a:rPr lang="en-GB" sz="1400" b="1"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erfolgt</a:t>
            </a:r>
            <a:r>
              <a:rPr lang="en-GB" sz="1400" b="1"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aber</a:t>
            </a:r>
            <a:r>
              <a:rPr lang="en-GB" sz="1400" b="1"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naturgemäß</a:t>
            </a:r>
            <a:r>
              <a:rPr lang="en-GB" sz="1400" b="1"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immer</a:t>
            </a:r>
            <a:r>
              <a:rPr lang="en-GB" sz="1400" b="1"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über</a:t>
            </a:r>
            <a:r>
              <a:rPr lang="en-GB" sz="1400" b="1" strike="noStrike" spc="-1" dirty="0">
                <a:solidFill>
                  <a:srgbClr val="000000"/>
                </a:solidFill>
                <a:latin typeface="Arial"/>
                <a:ea typeface="DejaVu Sans"/>
              </a:rPr>
              <a:t> das Internet</a:t>
            </a:r>
            <a:r>
              <a:rPr lang="en-GB" sz="1400" b="0" strike="noStrike" spc="-1" dirty="0">
                <a:solidFill>
                  <a:srgbClr val="000000"/>
                </a:solidFill>
                <a:latin typeface="Arial"/>
                <a:ea typeface="DejaVu Sans"/>
              </a:rPr>
              <a:t>. Wenn </a:t>
            </a:r>
            <a:r>
              <a:rPr lang="en-GB" sz="1400" b="0" strike="noStrike" spc="-1" dirty="0" err="1">
                <a:solidFill>
                  <a:srgbClr val="000000"/>
                </a:solidFill>
                <a:latin typeface="Arial"/>
                <a:ea typeface="DejaVu Sans"/>
              </a:rPr>
              <a:t>es</a:t>
            </a:r>
            <a:r>
              <a:rPr lang="en-GB" sz="1400" b="0" strike="noStrike" spc="-1" dirty="0">
                <a:solidFill>
                  <a:srgbClr val="000000"/>
                </a:solidFill>
                <a:latin typeface="Arial"/>
                <a:ea typeface="DejaVu Sans"/>
              </a:rPr>
              <a:t> </a:t>
            </a:r>
            <a:r>
              <a:rPr lang="en-GB" sz="1400" b="0" i="1" strike="noStrike" spc="-1" dirty="0" err="1">
                <a:solidFill>
                  <a:srgbClr val="000000"/>
                </a:solidFill>
                <a:latin typeface="Arial"/>
                <a:ea typeface="DejaVu Sans"/>
              </a:rPr>
              <a:t>technische</a:t>
            </a:r>
            <a:r>
              <a:rPr lang="en-GB" sz="1400" b="0" i="1" strike="noStrike" spc="-1" dirty="0">
                <a:solidFill>
                  <a:srgbClr val="000000"/>
                </a:solidFill>
                <a:latin typeface="Arial"/>
                <a:ea typeface="DejaVu Sans"/>
              </a:rPr>
              <a:t> </a:t>
            </a:r>
            <a:r>
              <a:rPr lang="en-GB" sz="1400" b="0" i="1" strike="noStrike" spc="-1" dirty="0" err="1">
                <a:solidFill>
                  <a:srgbClr val="000000"/>
                </a:solidFill>
                <a:latin typeface="Arial"/>
                <a:ea typeface="DejaVu Sans"/>
              </a:rPr>
              <a:t>Probleme</a:t>
            </a:r>
            <a:r>
              <a:rPr lang="en-GB" sz="1400" b="0" strike="noStrike" spc="-1" dirty="0">
                <a:solidFill>
                  <a:srgbClr val="000000"/>
                </a:solidFill>
                <a:latin typeface="Arial"/>
                <a:ea typeface="DejaVu Sans"/>
              </a:rPr>
              <a:t> </a:t>
            </a:r>
            <a:r>
              <a:rPr lang="en-GB" sz="1400" b="0" strike="noStrike" spc="-1" dirty="0" err="1">
                <a:solidFill>
                  <a:srgbClr val="000000"/>
                </a:solidFill>
                <a:latin typeface="Arial"/>
                <a:ea typeface="DejaVu Sans"/>
              </a:rPr>
              <a:t>gibt</a:t>
            </a:r>
            <a:r>
              <a:rPr lang="en-GB" sz="1400" b="0" strike="noStrike" spc="-1" dirty="0">
                <a:solidFill>
                  <a:srgbClr val="000000"/>
                </a:solidFill>
                <a:latin typeface="Arial"/>
                <a:ea typeface="DejaVu Sans"/>
              </a:rPr>
              <a:t>, der </a:t>
            </a:r>
            <a:r>
              <a:rPr lang="en-GB" sz="1400" b="0" i="1" strike="noStrike" spc="-1" dirty="0" err="1">
                <a:solidFill>
                  <a:srgbClr val="000000"/>
                </a:solidFill>
                <a:latin typeface="Arial"/>
                <a:ea typeface="DejaVu Sans"/>
              </a:rPr>
              <a:t>Anbieter</a:t>
            </a:r>
            <a:r>
              <a:rPr lang="en-GB" sz="1400" b="0" i="1" strike="noStrike" spc="-1" dirty="0">
                <a:solidFill>
                  <a:srgbClr val="000000"/>
                </a:solidFill>
                <a:latin typeface="Arial"/>
                <a:ea typeface="DejaVu Sans"/>
              </a:rPr>
              <a:t> </a:t>
            </a:r>
            <a:r>
              <a:rPr lang="en-GB" sz="1400" b="0" i="1" strike="noStrike" spc="-1" dirty="0" err="1">
                <a:solidFill>
                  <a:srgbClr val="000000"/>
                </a:solidFill>
                <a:latin typeface="Arial"/>
                <a:ea typeface="DejaVu Sans"/>
              </a:rPr>
              <a:t>seinen</a:t>
            </a:r>
            <a:r>
              <a:rPr lang="en-GB" sz="1400" b="0" i="1" strike="noStrike" spc="-1" dirty="0">
                <a:solidFill>
                  <a:srgbClr val="000000"/>
                </a:solidFill>
                <a:latin typeface="Arial"/>
                <a:ea typeface="DejaVu Sans"/>
              </a:rPr>
              <a:t> </a:t>
            </a:r>
            <a:r>
              <a:rPr lang="en-GB" sz="1400" b="0" i="1" strike="noStrike" spc="-1" dirty="0" err="1">
                <a:solidFill>
                  <a:srgbClr val="000000"/>
                </a:solidFill>
                <a:latin typeface="Arial"/>
                <a:ea typeface="DejaVu Sans"/>
              </a:rPr>
              <a:t>Dienst</a:t>
            </a:r>
            <a:r>
              <a:rPr lang="en-GB" sz="1400" b="0" i="1" strike="noStrike" spc="-1" dirty="0">
                <a:solidFill>
                  <a:srgbClr val="000000"/>
                </a:solidFill>
                <a:latin typeface="Arial"/>
                <a:ea typeface="DejaVu Sans"/>
              </a:rPr>
              <a:t> </a:t>
            </a:r>
            <a:r>
              <a:rPr lang="en-GB" sz="1400" b="0" i="1" strike="noStrike" spc="-1" dirty="0" err="1">
                <a:solidFill>
                  <a:srgbClr val="000000"/>
                </a:solidFill>
                <a:latin typeface="Arial"/>
                <a:ea typeface="DejaVu Sans"/>
              </a:rPr>
              <a:t>einstellt</a:t>
            </a:r>
            <a:r>
              <a:rPr lang="en-GB" sz="1400" b="0" strike="noStrike" spc="-1" dirty="0">
                <a:solidFill>
                  <a:srgbClr val="000000"/>
                </a:solidFill>
                <a:latin typeface="Arial"/>
                <a:ea typeface="DejaVu Sans"/>
              </a:rPr>
              <a:t> </a:t>
            </a:r>
            <a:r>
              <a:rPr lang="en-GB" sz="1400" b="0" strike="noStrike" spc="-1" dirty="0" err="1">
                <a:solidFill>
                  <a:srgbClr val="000000"/>
                </a:solidFill>
                <a:latin typeface="Arial"/>
                <a:ea typeface="DejaVu Sans"/>
              </a:rPr>
              <a:t>oder</a:t>
            </a:r>
            <a:r>
              <a:rPr lang="en-GB" sz="1400" b="0" strike="noStrike" spc="-1" dirty="0">
                <a:solidFill>
                  <a:srgbClr val="000000"/>
                </a:solidFill>
                <a:latin typeface="Arial"/>
                <a:ea typeface="DejaVu Sans"/>
              </a:rPr>
              <a:t> </a:t>
            </a:r>
            <a:r>
              <a:rPr lang="en-GB" sz="1400" b="0" i="1" strike="noStrike" spc="-1" dirty="0" err="1">
                <a:solidFill>
                  <a:srgbClr val="000000"/>
                </a:solidFill>
                <a:latin typeface="Arial"/>
                <a:ea typeface="DejaVu Sans"/>
              </a:rPr>
              <a:t>pleite</a:t>
            </a:r>
            <a:r>
              <a:rPr lang="en-GB" sz="1400" b="0" i="1" strike="noStrike" spc="-1" dirty="0">
                <a:solidFill>
                  <a:srgbClr val="000000"/>
                </a:solidFill>
                <a:latin typeface="Arial"/>
                <a:ea typeface="DejaVu Sans"/>
              </a:rPr>
              <a:t> </a:t>
            </a:r>
            <a:r>
              <a:rPr lang="en-GB" sz="1400" b="0" i="1" strike="noStrike" spc="-1" dirty="0" err="1">
                <a:solidFill>
                  <a:srgbClr val="000000"/>
                </a:solidFill>
                <a:latin typeface="Arial"/>
                <a:ea typeface="DejaVu Sans"/>
              </a:rPr>
              <a:t>geht</a:t>
            </a:r>
            <a:r>
              <a:rPr lang="en-GB" sz="1400" b="0" i="1" strike="noStrike" spc="-1" dirty="0">
                <a:solidFill>
                  <a:srgbClr val="000000"/>
                </a:solidFill>
                <a:latin typeface="Arial"/>
                <a:ea typeface="DejaVu Sans"/>
              </a:rPr>
              <a:t> </a:t>
            </a:r>
            <a:r>
              <a:rPr lang="en-GB" sz="1400" b="0" strike="noStrike" spc="-1" dirty="0" err="1">
                <a:solidFill>
                  <a:srgbClr val="000000"/>
                </a:solidFill>
                <a:latin typeface="Arial"/>
                <a:ea typeface="DejaVu Sans"/>
              </a:rPr>
              <a:t>oder</a:t>
            </a:r>
            <a:r>
              <a:rPr lang="en-GB" sz="1400" b="0" strike="noStrike" spc="-1" dirty="0">
                <a:solidFill>
                  <a:srgbClr val="000000"/>
                </a:solidFill>
                <a:latin typeface="Arial"/>
                <a:ea typeface="DejaVu Sans"/>
              </a:rPr>
              <a:t> </a:t>
            </a:r>
            <a:r>
              <a:rPr lang="en-GB" sz="1400" b="0" strike="noStrike" spc="-1" dirty="0" err="1">
                <a:solidFill>
                  <a:srgbClr val="000000"/>
                </a:solidFill>
                <a:latin typeface="Arial"/>
                <a:ea typeface="DejaVu Sans"/>
              </a:rPr>
              <a:t>auch</a:t>
            </a:r>
            <a:r>
              <a:rPr lang="en-GB" sz="1400" b="0" strike="noStrike" spc="-1" dirty="0">
                <a:solidFill>
                  <a:srgbClr val="000000"/>
                </a:solidFill>
                <a:latin typeface="Arial"/>
                <a:ea typeface="DejaVu Sans"/>
              </a:rPr>
              <a:t> </a:t>
            </a:r>
            <a:r>
              <a:rPr lang="en-GB" sz="1400" b="0" strike="noStrike" spc="-1" dirty="0" err="1">
                <a:solidFill>
                  <a:srgbClr val="000000"/>
                </a:solidFill>
                <a:latin typeface="Arial"/>
                <a:ea typeface="DejaVu Sans"/>
              </a:rPr>
              <a:t>nur</a:t>
            </a:r>
            <a:r>
              <a:rPr lang="en-GB" sz="1400" b="0" strike="noStrike" spc="-1" dirty="0">
                <a:solidFill>
                  <a:srgbClr val="000000"/>
                </a:solidFill>
                <a:latin typeface="Arial"/>
                <a:ea typeface="DejaVu Sans"/>
              </a:rPr>
              <a:t> </a:t>
            </a:r>
            <a:r>
              <a:rPr lang="en-GB" sz="1400" b="0" strike="noStrike" spc="-1" dirty="0" err="1">
                <a:solidFill>
                  <a:srgbClr val="000000"/>
                </a:solidFill>
                <a:latin typeface="Arial"/>
                <a:ea typeface="DejaVu Sans"/>
              </a:rPr>
              <a:t>Ihre</a:t>
            </a:r>
            <a:r>
              <a:rPr lang="en-GB" sz="1400" b="0" strike="noStrike" spc="-1" dirty="0">
                <a:solidFill>
                  <a:srgbClr val="000000"/>
                </a:solidFill>
                <a:latin typeface="Arial"/>
                <a:ea typeface="DejaVu Sans"/>
              </a:rPr>
              <a:t> </a:t>
            </a:r>
            <a:r>
              <a:rPr lang="en-GB" sz="1400" b="0" i="1" strike="noStrike" spc="-1" dirty="0" err="1">
                <a:solidFill>
                  <a:srgbClr val="000000"/>
                </a:solidFill>
                <a:latin typeface="Arial"/>
                <a:ea typeface="DejaVu Sans"/>
              </a:rPr>
              <a:t>Internetverbindung</a:t>
            </a:r>
            <a:r>
              <a:rPr lang="en-GB" sz="1400" b="0" i="1" strike="noStrike" spc="-1" dirty="0">
                <a:solidFill>
                  <a:srgbClr val="000000"/>
                </a:solidFill>
                <a:latin typeface="Arial"/>
                <a:ea typeface="DejaVu Sans"/>
              </a:rPr>
              <a:t> </a:t>
            </a:r>
            <a:r>
              <a:rPr lang="en-GB" sz="1400" b="0" i="1" strike="noStrike" spc="-1" dirty="0" err="1">
                <a:solidFill>
                  <a:srgbClr val="000000"/>
                </a:solidFill>
                <a:latin typeface="Arial"/>
                <a:ea typeface="DejaVu Sans"/>
              </a:rPr>
              <a:t>gestört</a:t>
            </a:r>
            <a:r>
              <a:rPr lang="en-GB" sz="1400" b="0" i="1" strike="noStrike" spc="-1" dirty="0">
                <a:solidFill>
                  <a:srgbClr val="000000"/>
                </a:solidFill>
                <a:latin typeface="Arial"/>
                <a:ea typeface="DejaVu Sans"/>
              </a:rPr>
              <a:t> </a:t>
            </a:r>
            <a:r>
              <a:rPr lang="en-GB" sz="1400" b="0" strike="noStrike" spc="-1" dirty="0" err="1">
                <a:solidFill>
                  <a:srgbClr val="000000"/>
                </a:solidFill>
                <a:latin typeface="Arial"/>
                <a:ea typeface="DejaVu Sans"/>
              </a:rPr>
              <a:t>ist</a:t>
            </a:r>
            <a:r>
              <a:rPr lang="en-GB" sz="1400" b="0" strike="noStrike" spc="-1" dirty="0">
                <a:solidFill>
                  <a:srgbClr val="000000"/>
                </a:solidFill>
                <a:latin typeface="Arial"/>
                <a:ea typeface="DejaVu Sans"/>
              </a:rPr>
              <a:t> – </a:t>
            </a:r>
            <a:r>
              <a:rPr lang="en-GB" sz="1400" b="0" strike="noStrike" spc="-1" dirty="0" err="1">
                <a:solidFill>
                  <a:srgbClr val="000000"/>
                </a:solidFill>
                <a:latin typeface="Arial"/>
                <a:ea typeface="DejaVu Sans"/>
              </a:rPr>
              <a:t>laufen</a:t>
            </a:r>
            <a:r>
              <a:rPr lang="en-GB" sz="1400" b="0" strike="noStrike" spc="-1" dirty="0">
                <a:solidFill>
                  <a:srgbClr val="000000"/>
                </a:solidFill>
                <a:latin typeface="Arial"/>
                <a:ea typeface="DejaVu Sans"/>
              </a:rPr>
              <a:t> Sie </a:t>
            </a:r>
            <a:r>
              <a:rPr lang="en-GB" sz="1400" b="0" strike="noStrike" spc="-1" dirty="0" err="1">
                <a:solidFill>
                  <a:srgbClr val="000000"/>
                </a:solidFill>
                <a:latin typeface="Arial"/>
                <a:ea typeface="DejaVu Sans"/>
              </a:rPr>
              <a:t>Gefahr</a:t>
            </a:r>
            <a:r>
              <a:rPr lang="en-GB" sz="1400" b="0" strike="noStrike" spc="-1" dirty="0">
                <a:solidFill>
                  <a:srgbClr val="000000"/>
                </a:solidFill>
                <a:latin typeface="Arial"/>
                <a:ea typeface="DejaVu Sans"/>
              </a:rPr>
              <a:t>, </a:t>
            </a:r>
            <a:r>
              <a:rPr lang="en-GB" sz="1400" b="1" strike="noStrike" spc="-1" dirty="0">
                <a:solidFill>
                  <a:srgbClr val="000000"/>
                </a:solidFill>
                <a:latin typeface="Arial"/>
                <a:ea typeface="DejaVu Sans"/>
              </a:rPr>
              <a:t>gar </a:t>
            </a:r>
            <a:r>
              <a:rPr lang="en-GB" sz="1400" b="1" strike="noStrike" spc="-1" dirty="0" err="1">
                <a:solidFill>
                  <a:srgbClr val="000000"/>
                </a:solidFill>
                <a:latin typeface="Arial"/>
                <a:ea typeface="DejaVu Sans"/>
              </a:rPr>
              <a:t>nicht</a:t>
            </a:r>
            <a:r>
              <a:rPr lang="en-GB" sz="1400" b="1"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mehr</a:t>
            </a:r>
            <a:r>
              <a:rPr lang="en-GB" sz="1400" b="1" strike="noStrike" spc="-1" dirty="0">
                <a:solidFill>
                  <a:srgbClr val="000000"/>
                </a:solidFill>
                <a:latin typeface="Arial"/>
                <a:ea typeface="DejaVu Sans"/>
              </a:rPr>
              <a:t> an </a:t>
            </a:r>
            <a:r>
              <a:rPr lang="en-GB" sz="1400" b="1" strike="noStrike" spc="-1" dirty="0" err="1">
                <a:solidFill>
                  <a:srgbClr val="000000"/>
                </a:solidFill>
                <a:latin typeface="Arial"/>
                <a:ea typeface="DejaVu Sans"/>
              </a:rPr>
              <a:t>Ihre</a:t>
            </a:r>
            <a:r>
              <a:rPr lang="en-GB" sz="1400" b="1"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Daten</a:t>
            </a:r>
            <a:r>
              <a:rPr lang="en-GB" sz="1400" b="1"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heran</a:t>
            </a:r>
            <a:r>
              <a:rPr lang="en-GB" sz="1400" b="1"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zu</a:t>
            </a:r>
            <a:r>
              <a:rPr lang="en-GB" sz="1400" b="1"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kommen</a:t>
            </a:r>
            <a:r>
              <a:rPr lang="en-GB" sz="1400" b="0" strike="noStrike" spc="-1" dirty="0">
                <a:solidFill>
                  <a:srgbClr val="000000"/>
                </a:solidFill>
                <a:latin typeface="Arial"/>
                <a:ea typeface="DejaVu Sans"/>
              </a:rPr>
              <a:t>. </a:t>
            </a:r>
            <a:r>
              <a:rPr lang="en-GB" sz="1400" b="0" strike="noStrike" spc="-1" dirty="0" err="1">
                <a:solidFill>
                  <a:srgbClr val="FF0000"/>
                </a:solidFill>
                <a:latin typeface="Arial"/>
                <a:ea typeface="DejaVu Sans"/>
              </a:rPr>
              <a:t>Denken</a:t>
            </a:r>
            <a:r>
              <a:rPr lang="en-GB" sz="1400" b="0" strike="noStrike" spc="-1" dirty="0">
                <a:solidFill>
                  <a:srgbClr val="FF0000"/>
                </a:solidFill>
                <a:latin typeface="Arial"/>
                <a:ea typeface="DejaVu Sans"/>
              </a:rPr>
              <a:t> Sie </a:t>
            </a:r>
            <a:r>
              <a:rPr lang="en-GB" sz="1400" b="0" strike="noStrike" spc="-1" dirty="0" err="1">
                <a:solidFill>
                  <a:srgbClr val="FF0000"/>
                </a:solidFill>
                <a:latin typeface="Arial"/>
                <a:ea typeface="DejaVu Sans"/>
              </a:rPr>
              <a:t>auch</a:t>
            </a:r>
            <a:r>
              <a:rPr lang="en-GB" sz="1400" b="0" strike="noStrike" spc="-1" dirty="0">
                <a:solidFill>
                  <a:srgbClr val="FF0000"/>
                </a:solidFill>
                <a:latin typeface="Arial"/>
                <a:ea typeface="DejaVu Sans"/>
              </a:rPr>
              <a:t> </a:t>
            </a:r>
            <a:r>
              <a:rPr lang="en-GB" sz="1400" b="0" strike="noStrike" spc="-1" dirty="0" err="1">
                <a:solidFill>
                  <a:srgbClr val="FF0000"/>
                </a:solidFill>
                <a:latin typeface="Arial"/>
                <a:ea typeface="DejaVu Sans"/>
              </a:rPr>
              <a:t>daran</a:t>
            </a:r>
            <a:r>
              <a:rPr lang="en-GB" sz="1400" b="0" strike="noStrike" spc="-1" dirty="0">
                <a:solidFill>
                  <a:srgbClr val="FF0000"/>
                </a:solidFill>
                <a:latin typeface="Arial"/>
                <a:ea typeface="DejaVu Sans"/>
              </a:rPr>
              <a:t>, </a:t>
            </a:r>
            <a:r>
              <a:rPr lang="en-GB" sz="1400" b="0" strike="noStrike" spc="-1" dirty="0" err="1">
                <a:solidFill>
                  <a:srgbClr val="FF0000"/>
                </a:solidFill>
                <a:latin typeface="Arial"/>
                <a:ea typeface="DejaVu Sans"/>
              </a:rPr>
              <a:t>dass</a:t>
            </a:r>
            <a:r>
              <a:rPr lang="en-GB" sz="1400" b="0" strike="noStrike" spc="-1" dirty="0">
                <a:solidFill>
                  <a:srgbClr val="FF0000"/>
                </a:solidFill>
                <a:latin typeface="Arial"/>
                <a:ea typeface="DejaVu Sans"/>
              </a:rPr>
              <a:t> </a:t>
            </a:r>
            <a:r>
              <a:rPr lang="en-GB" sz="1400" b="0" strike="noStrike" spc="-1" dirty="0" err="1">
                <a:solidFill>
                  <a:srgbClr val="FF0000"/>
                </a:solidFill>
                <a:latin typeface="Arial"/>
                <a:ea typeface="DejaVu Sans"/>
              </a:rPr>
              <a:t>außereuropäische</a:t>
            </a:r>
            <a:r>
              <a:rPr lang="en-GB" sz="1400" b="0" strike="noStrike" spc="-1" dirty="0">
                <a:solidFill>
                  <a:srgbClr val="FF0000"/>
                </a:solidFill>
                <a:latin typeface="Arial"/>
                <a:ea typeface="DejaVu Sans"/>
              </a:rPr>
              <a:t> </a:t>
            </a:r>
            <a:r>
              <a:rPr lang="en-GB" sz="1400" b="0" strike="noStrike" spc="-1" dirty="0" err="1">
                <a:solidFill>
                  <a:srgbClr val="FF0000"/>
                </a:solidFill>
                <a:latin typeface="Arial"/>
                <a:ea typeface="DejaVu Sans"/>
              </a:rPr>
              <a:t>Anbieter</a:t>
            </a:r>
            <a:r>
              <a:rPr lang="en-GB" sz="1400" b="0" strike="noStrike" spc="-1" dirty="0">
                <a:solidFill>
                  <a:srgbClr val="FF0000"/>
                </a:solidFill>
                <a:latin typeface="Arial"/>
                <a:ea typeface="DejaVu Sans"/>
              </a:rPr>
              <a:t> </a:t>
            </a:r>
            <a:r>
              <a:rPr lang="en-GB" sz="1400" b="0" strike="noStrike" spc="-1" dirty="0" err="1">
                <a:solidFill>
                  <a:srgbClr val="FF0000"/>
                </a:solidFill>
                <a:latin typeface="Arial"/>
                <a:ea typeface="DejaVu Sans"/>
              </a:rPr>
              <a:t>ggf</a:t>
            </a:r>
            <a:r>
              <a:rPr lang="en-GB" sz="1400" b="0" strike="noStrike" spc="-1" dirty="0">
                <a:solidFill>
                  <a:srgbClr val="FF0000"/>
                </a:solidFill>
                <a:latin typeface="Arial"/>
                <a:ea typeface="DejaVu Sans"/>
              </a:rPr>
              <a:t> </a:t>
            </a:r>
            <a:r>
              <a:rPr lang="en-GB" sz="1400" b="0" strike="noStrike" spc="-1" dirty="0" err="1">
                <a:solidFill>
                  <a:srgbClr val="FF0000"/>
                </a:solidFill>
                <a:latin typeface="Arial"/>
                <a:ea typeface="DejaVu Sans"/>
              </a:rPr>
              <a:t>nicht</a:t>
            </a:r>
            <a:r>
              <a:rPr lang="en-GB" sz="1400" b="0" strike="noStrike" spc="-1" dirty="0">
                <a:solidFill>
                  <a:srgbClr val="FF0000"/>
                </a:solidFill>
                <a:latin typeface="Arial"/>
                <a:ea typeface="DejaVu Sans"/>
              </a:rPr>
              <a:t> </a:t>
            </a:r>
            <a:r>
              <a:rPr lang="en-GB" sz="1400" b="0" strike="noStrike" spc="-1" dirty="0" err="1">
                <a:solidFill>
                  <a:srgbClr val="FF0000"/>
                </a:solidFill>
                <a:latin typeface="Arial"/>
                <a:ea typeface="DejaVu Sans"/>
              </a:rPr>
              <a:t>unter</a:t>
            </a:r>
            <a:r>
              <a:rPr lang="en-GB" sz="1400" b="0" strike="noStrike" spc="-1" dirty="0">
                <a:solidFill>
                  <a:srgbClr val="FF0000"/>
                </a:solidFill>
                <a:latin typeface="Arial"/>
                <a:ea typeface="DejaVu Sans"/>
              </a:rPr>
              <a:t> das </a:t>
            </a:r>
            <a:r>
              <a:rPr lang="en-GB" sz="1400" b="0" strike="noStrike" spc="-1" dirty="0" err="1">
                <a:solidFill>
                  <a:srgbClr val="FF0000"/>
                </a:solidFill>
                <a:latin typeface="Arial"/>
                <a:ea typeface="DejaVu Sans"/>
              </a:rPr>
              <a:t>europäische</a:t>
            </a:r>
            <a:r>
              <a:rPr lang="en-GB" sz="1400" b="0" strike="noStrike" spc="-1" dirty="0">
                <a:solidFill>
                  <a:srgbClr val="FF0000"/>
                </a:solidFill>
                <a:latin typeface="Arial"/>
                <a:ea typeface="DejaVu Sans"/>
              </a:rPr>
              <a:t> </a:t>
            </a:r>
            <a:r>
              <a:rPr lang="en-GB" sz="1400" b="0" strike="noStrike" spc="-1" dirty="0" err="1">
                <a:solidFill>
                  <a:srgbClr val="FF0000"/>
                </a:solidFill>
                <a:latin typeface="Arial"/>
                <a:ea typeface="DejaVu Sans"/>
              </a:rPr>
              <a:t>oder</a:t>
            </a:r>
            <a:r>
              <a:rPr lang="en-GB" sz="1400" b="0" strike="noStrike" spc="-1" dirty="0">
                <a:solidFill>
                  <a:srgbClr val="FF0000"/>
                </a:solidFill>
                <a:latin typeface="Arial"/>
                <a:ea typeface="DejaVu Sans"/>
              </a:rPr>
              <a:t> gar deutsche </a:t>
            </a:r>
            <a:r>
              <a:rPr lang="en-GB" sz="1400" b="0" strike="noStrike" spc="-1" dirty="0" err="1">
                <a:solidFill>
                  <a:srgbClr val="FF0000"/>
                </a:solidFill>
                <a:latin typeface="Arial"/>
                <a:ea typeface="DejaVu Sans"/>
              </a:rPr>
              <a:t>Datenschutzgesetz</a:t>
            </a:r>
            <a:r>
              <a:rPr lang="en-GB" sz="1400" b="0" strike="noStrike" spc="-1" dirty="0">
                <a:solidFill>
                  <a:srgbClr val="FF0000"/>
                </a:solidFill>
                <a:latin typeface="Arial"/>
                <a:ea typeface="DejaVu Sans"/>
              </a:rPr>
              <a:t> fallen</a:t>
            </a:r>
            <a:r>
              <a:rPr lang="en-GB" sz="1400" b="0"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Dienstliche</a:t>
            </a:r>
            <a:r>
              <a:rPr lang="en-GB" sz="1400" b="1"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Daten</a:t>
            </a:r>
            <a:r>
              <a:rPr lang="en-GB" sz="1400" b="1"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dürfen</a:t>
            </a:r>
            <a:r>
              <a:rPr lang="en-GB" sz="1400" b="1" strike="noStrike" spc="-1" dirty="0">
                <a:solidFill>
                  <a:srgbClr val="000000"/>
                </a:solidFill>
                <a:latin typeface="Arial"/>
                <a:ea typeface="DejaVu Sans"/>
              </a:rPr>
              <a:t> Sie </a:t>
            </a:r>
            <a:r>
              <a:rPr lang="en-GB" sz="1400" b="1" strike="noStrike" spc="-1" dirty="0" err="1">
                <a:solidFill>
                  <a:srgbClr val="000000"/>
                </a:solidFill>
                <a:latin typeface="Arial"/>
                <a:ea typeface="DejaVu Sans"/>
              </a:rPr>
              <a:t>dort</a:t>
            </a:r>
            <a:r>
              <a:rPr lang="en-GB" sz="1400" b="1"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nicht</a:t>
            </a:r>
            <a:r>
              <a:rPr lang="en-GB" sz="1400" b="1"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speichern</a:t>
            </a:r>
            <a:r>
              <a:rPr lang="en-GB" sz="1400" b="1" strike="noStrike" spc="-1" dirty="0">
                <a:solidFill>
                  <a:srgbClr val="000000"/>
                </a:solidFill>
                <a:latin typeface="Arial"/>
                <a:ea typeface="DejaVu Sans"/>
              </a:rPr>
              <a:t> </a:t>
            </a:r>
            <a:r>
              <a:rPr lang="en-GB" sz="1400" b="0" strike="noStrike" spc="-1" dirty="0">
                <a:solidFill>
                  <a:srgbClr val="000000"/>
                </a:solidFill>
                <a:latin typeface="Arial"/>
                <a:ea typeface="DejaVu Sans"/>
              </a:rPr>
              <a:t>(</a:t>
            </a:r>
            <a:r>
              <a:rPr lang="en-GB" sz="1400" b="0" strike="noStrike" spc="-1" dirty="0" err="1">
                <a:solidFill>
                  <a:srgbClr val="000000"/>
                </a:solidFill>
                <a:latin typeface="Arial"/>
                <a:ea typeface="DejaVu Sans"/>
              </a:rPr>
              <a:t>Datenschutzgesetz</a:t>
            </a:r>
            <a:r>
              <a:rPr lang="en-GB" sz="1400" b="0" strike="noStrike" spc="-1" dirty="0">
                <a:solidFill>
                  <a:srgbClr val="000000"/>
                </a:solidFill>
                <a:latin typeface="Arial"/>
                <a:ea typeface="DejaVu Sans"/>
              </a:rPr>
              <a:t>, </a:t>
            </a:r>
            <a:r>
              <a:rPr lang="en-GB" sz="1400" b="0" strike="noStrike" spc="-1" dirty="0" err="1">
                <a:solidFill>
                  <a:srgbClr val="000000"/>
                </a:solidFill>
                <a:latin typeface="Arial"/>
                <a:ea typeface="DejaVu Sans"/>
              </a:rPr>
              <a:t>Auftragsdatenverarbeitung</a:t>
            </a:r>
            <a:r>
              <a:rPr lang="en-GB" sz="1400" b="0" strike="noStrike" spc="-1" dirty="0">
                <a:solidFill>
                  <a:srgbClr val="000000"/>
                </a:solidFill>
                <a:latin typeface="Arial"/>
                <a:ea typeface="DejaVu Sans"/>
              </a:rPr>
              <a:t>).</a:t>
            </a:r>
            <a:endParaRPr lang="de-DE" sz="1400" b="0" strike="noStrike" spc="-1" dirty="0">
              <a:latin typeface="Arial"/>
            </a:endParaRPr>
          </a:p>
          <a:p>
            <a:pPr>
              <a:lnSpc>
                <a:spcPct val="100000"/>
              </a:lnSpc>
              <a:spcBef>
                <a:spcPts val="281"/>
              </a:spcBef>
              <a:defRPr/>
            </a:pPr>
            <a:endParaRPr lang="de-DE" sz="1400" b="0" strike="noStrike" spc="-1" dirty="0">
              <a:latin typeface="Arial"/>
            </a:endParaRPr>
          </a:p>
          <a:p>
            <a:pPr>
              <a:lnSpc>
                <a:spcPct val="100000"/>
              </a:lnSpc>
              <a:spcBef>
                <a:spcPts val="281"/>
              </a:spcBef>
              <a:defRPr/>
            </a:pPr>
            <a:r>
              <a:rPr lang="en-GB" sz="1400" b="0" strike="noStrike" spc="-1" dirty="0">
                <a:solidFill>
                  <a:srgbClr val="000000"/>
                </a:solidFill>
                <a:latin typeface="Arial"/>
                <a:ea typeface="DejaVu Sans"/>
              </a:rPr>
              <a:t>Als </a:t>
            </a:r>
            <a:r>
              <a:rPr lang="en-GB" sz="1400" b="1" strike="noStrike" spc="-1" dirty="0" err="1">
                <a:solidFill>
                  <a:srgbClr val="000000"/>
                </a:solidFill>
                <a:latin typeface="Arial"/>
                <a:ea typeface="DejaVu Sans"/>
              </a:rPr>
              <a:t>Angehöriger</a:t>
            </a:r>
            <a:r>
              <a:rPr lang="en-GB" sz="1400" b="1" strike="noStrike" spc="-1" dirty="0">
                <a:solidFill>
                  <a:srgbClr val="000000"/>
                </a:solidFill>
                <a:latin typeface="Arial"/>
                <a:ea typeface="DejaVu Sans"/>
              </a:rPr>
              <a:t> der TU Braunschweig </a:t>
            </a:r>
            <a:r>
              <a:rPr lang="en-GB" sz="1400" b="0" strike="noStrike" spc="-1" dirty="0" err="1">
                <a:solidFill>
                  <a:srgbClr val="000000"/>
                </a:solidFill>
                <a:latin typeface="Arial"/>
                <a:ea typeface="DejaVu Sans"/>
              </a:rPr>
              <a:t>nutzen</a:t>
            </a:r>
            <a:r>
              <a:rPr lang="en-GB" sz="1400" b="0" strike="noStrike" spc="-1" dirty="0">
                <a:solidFill>
                  <a:srgbClr val="000000"/>
                </a:solidFill>
                <a:latin typeface="Arial"/>
                <a:ea typeface="DejaVu Sans"/>
              </a:rPr>
              <a:t> Sie </a:t>
            </a:r>
            <a:r>
              <a:rPr lang="en-GB" sz="1400" b="0" strike="noStrike" spc="-1" dirty="0" err="1">
                <a:solidFill>
                  <a:srgbClr val="000000"/>
                </a:solidFill>
                <a:latin typeface="Arial"/>
                <a:ea typeface="DejaVu Sans"/>
              </a:rPr>
              <a:t>bitte</a:t>
            </a:r>
            <a:r>
              <a:rPr lang="en-GB" sz="1400" b="0" strike="noStrike" spc="-1" dirty="0">
                <a:solidFill>
                  <a:srgbClr val="000000"/>
                </a:solidFill>
                <a:latin typeface="Arial"/>
                <a:ea typeface="DejaVu Sans"/>
              </a:rPr>
              <a:t> den </a:t>
            </a:r>
            <a:r>
              <a:rPr lang="en-GB" sz="1400" b="1" strike="noStrike" spc="-1" dirty="0" err="1">
                <a:solidFill>
                  <a:srgbClr val="000000"/>
                </a:solidFill>
                <a:latin typeface="Arial"/>
                <a:ea typeface="DejaVu Sans"/>
              </a:rPr>
              <a:t>vom</a:t>
            </a:r>
            <a:r>
              <a:rPr lang="en-GB" sz="1400" b="1" strike="noStrike" spc="-1" dirty="0">
                <a:solidFill>
                  <a:srgbClr val="000000"/>
                </a:solidFill>
                <a:latin typeface="Arial"/>
                <a:ea typeface="DejaVu Sans"/>
              </a:rPr>
              <a:t> GITZ </a:t>
            </a:r>
            <a:r>
              <a:rPr lang="en-GB" sz="1400" b="1" strike="noStrike" spc="-1" dirty="0" err="1">
                <a:solidFill>
                  <a:srgbClr val="000000"/>
                </a:solidFill>
                <a:latin typeface="Arial"/>
                <a:ea typeface="DejaVu Sans"/>
              </a:rPr>
              <a:t>bereit</a:t>
            </a:r>
            <a:r>
              <a:rPr lang="en-GB" sz="1400" b="1"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gestellten</a:t>
            </a:r>
            <a:r>
              <a:rPr lang="en-GB" sz="1400" b="1" strike="noStrike" spc="-1" dirty="0">
                <a:solidFill>
                  <a:srgbClr val="000000"/>
                </a:solidFill>
                <a:latin typeface="Arial"/>
                <a:ea typeface="DejaVu Sans"/>
              </a:rPr>
              <a:t> Cloud-Speicher</a:t>
            </a:r>
            <a:r>
              <a:rPr lang="en-GB" sz="1400" b="0" strike="noStrike" spc="-1" dirty="0">
                <a:solidFill>
                  <a:srgbClr val="000000"/>
                </a:solidFill>
                <a:latin typeface="Arial"/>
                <a:ea typeface="DejaVu Sans"/>
              </a:rPr>
              <a:t> </a:t>
            </a:r>
            <a:r>
              <a:rPr lang="en-GB" sz="1400" b="0" strike="noStrike" spc="-1" dirty="0" smtClean="0">
                <a:solidFill>
                  <a:srgbClr val="000000"/>
                </a:solidFill>
                <a:latin typeface="Arial"/>
                <a:ea typeface="DejaVu Sans"/>
              </a:rPr>
              <a:t>(Nextcloud </a:t>
            </a:r>
            <a:r>
              <a:rPr lang="en-GB" sz="1400" b="0" strike="noStrike" spc="-1" dirty="0" err="1">
                <a:solidFill>
                  <a:srgbClr val="000000"/>
                </a:solidFill>
                <a:latin typeface="Arial"/>
                <a:ea typeface="DejaVu Sans"/>
              </a:rPr>
              <a:t>mit</a:t>
            </a:r>
            <a:r>
              <a:rPr lang="en-GB" sz="1400" b="0" strike="noStrike" spc="-1" dirty="0">
                <a:solidFill>
                  <a:srgbClr val="000000"/>
                </a:solidFill>
                <a:latin typeface="Arial"/>
                <a:ea typeface="DejaVu Sans"/>
              </a:rPr>
              <a:t> 100 GB + </a:t>
            </a:r>
            <a:r>
              <a:rPr lang="en-GB" sz="1400" b="0" strike="noStrike" spc="-1" dirty="0" err="1">
                <a:solidFill>
                  <a:srgbClr val="000000"/>
                </a:solidFill>
                <a:latin typeface="Arial"/>
                <a:ea typeface="DejaVu Sans"/>
              </a:rPr>
              <a:t>eingebautes</a:t>
            </a:r>
            <a:r>
              <a:rPr lang="en-GB" sz="1400" b="0" strike="noStrike" spc="-1" dirty="0">
                <a:solidFill>
                  <a:srgbClr val="000000"/>
                </a:solidFill>
                <a:latin typeface="Arial"/>
                <a:ea typeface="DejaVu Sans"/>
              </a:rPr>
              <a:t> </a:t>
            </a:r>
            <a:r>
              <a:rPr lang="en-GB" sz="1400" b="0" strike="noStrike" spc="-1" dirty="0" err="1" smtClean="0">
                <a:solidFill>
                  <a:srgbClr val="000000"/>
                </a:solidFill>
                <a:latin typeface="Arial"/>
                <a:ea typeface="DejaVu Sans"/>
              </a:rPr>
              <a:t>CollaboraOffice</a:t>
            </a:r>
            <a:r>
              <a:rPr lang="en-GB" sz="1400" b="0" strike="noStrike" spc="-1" dirty="0">
                <a:solidFill>
                  <a:srgbClr val="000000"/>
                </a:solidFill>
                <a:latin typeface="Arial"/>
                <a:ea typeface="DejaVu Sans"/>
              </a:rPr>
              <a:t>). </a:t>
            </a:r>
            <a:endParaRPr lang="de-DE" sz="1400" b="0" strike="noStrike" spc="-1" dirty="0">
              <a:latin typeface="Arial"/>
            </a:endParaRPr>
          </a:p>
          <a:p>
            <a:pPr>
              <a:lnSpc>
                <a:spcPct val="100000"/>
              </a:lnSpc>
              <a:spcBef>
                <a:spcPts val="281"/>
              </a:spcBef>
              <a:defRPr/>
            </a:pPr>
            <a:endParaRPr lang="de-DE" sz="1400" b="0" strike="noStrike" spc="-1" dirty="0">
              <a:latin typeface="Arial"/>
            </a:endParaRPr>
          </a:p>
          <a:p>
            <a:pPr>
              <a:lnSpc>
                <a:spcPct val="100000"/>
              </a:lnSpc>
              <a:spcBef>
                <a:spcPts val="281"/>
              </a:spcBef>
              <a:defRPr/>
            </a:pPr>
            <a:r>
              <a:rPr lang="en-GB" sz="1400" b="0" strike="noStrike" spc="-1" dirty="0" err="1">
                <a:solidFill>
                  <a:srgbClr val="000000"/>
                </a:solidFill>
                <a:latin typeface="Arial"/>
                <a:ea typeface="DejaVu Sans"/>
              </a:rPr>
              <a:t>Sofern</a:t>
            </a:r>
            <a:r>
              <a:rPr lang="en-GB" sz="1400" b="0" strike="noStrike" spc="-1" dirty="0">
                <a:solidFill>
                  <a:srgbClr val="000000"/>
                </a:solidFill>
                <a:latin typeface="Arial"/>
                <a:ea typeface="DejaVu Sans"/>
              </a:rPr>
              <a:t> der </a:t>
            </a:r>
            <a:r>
              <a:rPr lang="en-GB" sz="1400" b="1" strike="noStrike" spc="-1" dirty="0" err="1">
                <a:solidFill>
                  <a:srgbClr val="000000"/>
                </a:solidFill>
                <a:latin typeface="Arial"/>
                <a:ea typeface="DejaVu Sans"/>
              </a:rPr>
              <a:t>Cloudspeicher</a:t>
            </a:r>
            <a:r>
              <a:rPr lang="en-GB" sz="1400" b="1"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als</a:t>
            </a:r>
            <a:r>
              <a:rPr lang="en-GB" sz="1400" b="1"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Netzwerklaufwerk</a:t>
            </a:r>
            <a:r>
              <a:rPr lang="en-GB" sz="1400" b="1" strike="noStrike" spc="-1" dirty="0">
                <a:solidFill>
                  <a:srgbClr val="000000"/>
                </a:solidFill>
                <a:latin typeface="Arial"/>
                <a:ea typeface="DejaVu Sans"/>
              </a:rPr>
              <a:t> </a:t>
            </a:r>
            <a:r>
              <a:rPr lang="en-GB" sz="1400" b="0" strike="noStrike" spc="-1" dirty="0">
                <a:solidFill>
                  <a:srgbClr val="000000"/>
                </a:solidFill>
                <a:latin typeface="Arial"/>
                <a:ea typeface="DejaVu Sans"/>
              </a:rPr>
              <a:t>in </a:t>
            </a:r>
            <a:r>
              <a:rPr lang="en-GB" sz="1400" b="0" strike="noStrike" spc="-1" dirty="0" err="1">
                <a:solidFill>
                  <a:srgbClr val="000000"/>
                </a:solidFill>
                <a:latin typeface="Arial"/>
                <a:ea typeface="DejaVu Sans"/>
              </a:rPr>
              <a:t>Ihren</a:t>
            </a:r>
            <a:r>
              <a:rPr lang="en-GB" sz="1400" b="0" strike="noStrike" spc="-1" dirty="0">
                <a:solidFill>
                  <a:srgbClr val="000000"/>
                </a:solidFill>
                <a:latin typeface="Arial"/>
                <a:ea typeface="DejaVu Sans"/>
              </a:rPr>
              <a:t> </a:t>
            </a:r>
            <a:r>
              <a:rPr lang="en-GB" sz="1400" b="0" strike="noStrike" spc="-1" dirty="0" err="1">
                <a:solidFill>
                  <a:srgbClr val="000000"/>
                </a:solidFill>
                <a:latin typeface="Arial"/>
                <a:ea typeface="DejaVu Sans"/>
              </a:rPr>
              <a:t>Rechner</a:t>
            </a:r>
            <a:r>
              <a:rPr lang="en-GB" sz="1400" b="0" strike="noStrike" spc="-1" dirty="0">
                <a:solidFill>
                  <a:srgbClr val="000000"/>
                </a:solidFill>
                <a:latin typeface="Arial"/>
                <a:ea typeface="DejaVu Sans"/>
              </a:rPr>
              <a:t> </a:t>
            </a:r>
            <a:r>
              <a:rPr lang="en-GB" sz="1400" b="0" strike="noStrike" spc="-1" dirty="0" err="1">
                <a:solidFill>
                  <a:srgbClr val="000000"/>
                </a:solidFill>
                <a:latin typeface="Arial"/>
                <a:ea typeface="DejaVu Sans"/>
              </a:rPr>
              <a:t>eingebunden</a:t>
            </a:r>
            <a:r>
              <a:rPr lang="en-GB" sz="1400" b="0" strike="noStrike" spc="-1" dirty="0">
                <a:solidFill>
                  <a:srgbClr val="000000"/>
                </a:solidFill>
                <a:latin typeface="Arial"/>
                <a:ea typeface="DejaVu Sans"/>
              </a:rPr>
              <a:t> </a:t>
            </a:r>
            <a:r>
              <a:rPr lang="en-GB" sz="1400" b="0" strike="noStrike" spc="-1" dirty="0" err="1">
                <a:solidFill>
                  <a:srgbClr val="000000"/>
                </a:solidFill>
                <a:latin typeface="Arial"/>
                <a:ea typeface="DejaVu Sans"/>
              </a:rPr>
              <a:t>ist</a:t>
            </a:r>
            <a:r>
              <a:rPr lang="en-GB" sz="1400" b="0" strike="noStrike" spc="-1" dirty="0">
                <a:solidFill>
                  <a:srgbClr val="000000"/>
                </a:solidFill>
                <a:latin typeface="Arial"/>
                <a:ea typeface="DejaVu Sans"/>
              </a:rPr>
              <a:t>, </a:t>
            </a:r>
            <a:r>
              <a:rPr lang="en-GB" sz="1400" b="0" strike="noStrike" spc="-1" dirty="0" err="1">
                <a:solidFill>
                  <a:srgbClr val="000000"/>
                </a:solidFill>
                <a:latin typeface="Arial"/>
                <a:ea typeface="DejaVu Sans"/>
              </a:rPr>
              <a:t>können</a:t>
            </a:r>
            <a:r>
              <a:rPr lang="en-GB" sz="1400" b="0" strike="noStrike" spc="-1" dirty="0">
                <a:solidFill>
                  <a:srgbClr val="000000"/>
                </a:solidFill>
                <a:latin typeface="Arial"/>
                <a:ea typeface="DejaVu Sans"/>
              </a:rPr>
              <a:t> </a:t>
            </a:r>
            <a:r>
              <a:rPr lang="en-GB" sz="1400" b="0" strike="noStrike" spc="-1" dirty="0" err="1">
                <a:solidFill>
                  <a:srgbClr val="000000"/>
                </a:solidFill>
                <a:latin typeface="Arial"/>
                <a:ea typeface="DejaVu Sans"/>
              </a:rPr>
              <a:t>Ihre</a:t>
            </a:r>
            <a:r>
              <a:rPr lang="en-GB" sz="1400" b="0" strike="noStrike" spc="-1" dirty="0">
                <a:solidFill>
                  <a:srgbClr val="000000"/>
                </a:solidFill>
                <a:latin typeface="Arial"/>
                <a:ea typeface="DejaVu Sans"/>
              </a:rPr>
              <a:t> </a:t>
            </a:r>
            <a:r>
              <a:rPr lang="en-GB" sz="1400" b="0" strike="noStrike" spc="-1" dirty="0" err="1">
                <a:solidFill>
                  <a:srgbClr val="000000"/>
                </a:solidFill>
                <a:latin typeface="Arial"/>
                <a:ea typeface="DejaVu Sans"/>
              </a:rPr>
              <a:t>Daten</a:t>
            </a:r>
            <a:r>
              <a:rPr lang="en-GB" sz="1400" b="0" strike="noStrike" spc="-1" dirty="0">
                <a:solidFill>
                  <a:srgbClr val="000000"/>
                </a:solidFill>
                <a:latin typeface="Arial"/>
                <a:ea typeface="DejaVu Sans"/>
              </a:rPr>
              <a:t> </a:t>
            </a:r>
            <a:r>
              <a:rPr lang="en-GB" sz="1400" b="0" strike="noStrike" spc="-1" dirty="0" err="1">
                <a:solidFill>
                  <a:srgbClr val="000000"/>
                </a:solidFill>
                <a:latin typeface="Arial"/>
                <a:ea typeface="DejaVu Sans"/>
              </a:rPr>
              <a:t>dort</a:t>
            </a:r>
            <a:r>
              <a:rPr lang="en-GB" sz="1400" b="0" strike="noStrike" spc="-1" dirty="0">
                <a:solidFill>
                  <a:srgbClr val="000000"/>
                </a:solidFill>
                <a:latin typeface="Arial"/>
                <a:ea typeface="DejaVu Sans"/>
              </a:rPr>
              <a:t> </a:t>
            </a:r>
            <a:r>
              <a:rPr lang="en-GB" sz="1400" b="0" strike="noStrike" spc="-1" dirty="0" err="1">
                <a:solidFill>
                  <a:srgbClr val="000000"/>
                </a:solidFill>
                <a:latin typeface="Arial"/>
                <a:ea typeface="DejaVu Sans"/>
              </a:rPr>
              <a:t>ebenfalls</a:t>
            </a:r>
            <a:r>
              <a:rPr lang="en-GB" sz="1400" b="0" strike="noStrike" spc="-1" dirty="0">
                <a:solidFill>
                  <a:srgbClr val="000000"/>
                </a:solidFill>
                <a:latin typeface="Arial"/>
                <a:ea typeface="DejaVu Sans"/>
              </a:rPr>
              <a:t> </a:t>
            </a:r>
            <a:r>
              <a:rPr lang="en-GB" sz="1400" b="0" strike="noStrike" spc="-1" dirty="0" err="1">
                <a:solidFill>
                  <a:srgbClr val="FF0000"/>
                </a:solidFill>
                <a:latin typeface="Arial"/>
                <a:ea typeface="DejaVu Sans"/>
              </a:rPr>
              <a:t>Opfer</a:t>
            </a:r>
            <a:r>
              <a:rPr lang="en-GB" sz="1400" b="0" strike="noStrike" spc="-1" dirty="0">
                <a:solidFill>
                  <a:srgbClr val="FF0000"/>
                </a:solidFill>
                <a:latin typeface="Arial"/>
                <a:ea typeface="DejaVu Sans"/>
              </a:rPr>
              <a:t> von Ransom-Ware </a:t>
            </a:r>
            <a:r>
              <a:rPr lang="en-GB" sz="1400" b="0" strike="noStrike" spc="-1" dirty="0" err="1">
                <a:solidFill>
                  <a:srgbClr val="000000"/>
                </a:solidFill>
                <a:latin typeface="Arial"/>
                <a:ea typeface="DejaVu Sans"/>
              </a:rPr>
              <a:t>werden</a:t>
            </a:r>
            <a:r>
              <a:rPr lang="en-GB" sz="1400" b="0" strike="noStrike" spc="-1" dirty="0">
                <a:solidFill>
                  <a:srgbClr val="000000"/>
                </a:solidFill>
                <a:latin typeface="Arial"/>
                <a:ea typeface="DejaVu Sans"/>
              </a:rPr>
              <a:t>. </a:t>
            </a:r>
            <a:endParaRPr lang="de-DE" sz="1400" b="0" strike="noStrike" spc="-1" dirty="0">
              <a:latin typeface="Arial"/>
            </a:endParaRPr>
          </a:p>
          <a:p>
            <a:pPr>
              <a:lnSpc>
                <a:spcPct val="100000"/>
              </a:lnSpc>
              <a:spcBef>
                <a:spcPts val="281"/>
              </a:spcBef>
              <a:defRPr/>
            </a:pPr>
            <a:endParaRPr lang="de-DE" sz="1400" b="0" strike="noStrike" spc="-1" dirty="0">
              <a:latin typeface="Arial"/>
            </a:endParaRPr>
          </a:p>
          <a:p>
            <a:pPr>
              <a:lnSpc>
                <a:spcPct val="100000"/>
              </a:lnSpc>
              <a:spcBef>
                <a:spcPts val="281"/>
              </a:spcBef>
              <a:defRPr/>
            </a:pPr>
            <a:r>
              <a:rPr lang="en-GB" sz="1400" b="0" strike="noStrike" spc="-1" dirty="0">
                <a:solidFill>
                  <a:srgbClr val="000000"/>
                </a:solidFill>
                <a:latin typeface="Arial"/>
                <a:ea typeface="DejaVu Sans"/>
              </a:rPr>
              <a:t>Um </a:t>
            </a:r>
            <a:r>
              <a:rPr lang="en-GB" sz="1400" b="0" strike="noStrike" spc="-1" dirty="0" err="1">
                <a:solidFill>
                  <a:srgbClr val="000000"/>
                </a:solidFill>
                <a:latin typeface="Arial"/>
                <a:ea typeface="DejaVu Sans"/>
              </a:rPr>
              <a:t>ein</a:t>
            </a:r>
            <a:r>
              <a:rPr lang="en-GB" sz="1400" b="0" strike="noStrike" spc="-1" dirty="0">
                <a:solidFill>
                  <a:srgbClr val="000000"/>
                </a:solidFill>
                <a:latin typeface="Arial"/>
                <a:ea typeface="DejaVu Sans"/>
              </a:rPr>
              <a:t> </a:t>
            </a:r>
            <a:r>
              <a:rPr lang="en-GB" sz="1400" b="1" strike="noStrike" spc="-1" dirty="0">
                <a:solidFill>
                  <a:srgbClr val="000000"/>
                </a:solidFill>
                <a:latin typeface="Arial"/>
                <a:ea typeface="DejaVu Sans"/>
              </a:rPr>
              <a:t>Backup </a:t>
            </a:r>
            <a:r>
              <a:rPr lang="en-GB" sz="1400" b="1" strike="noStrike" spc="-1" dirty="0" err="1">
                <a:solidFill>
                  <a:srgbClr val="000000"/>
                </a:solidFill>
                <a:latin typeface="Arial"/>
                <a:ea typeface="DejaVu Sans"/>
              </a:rPr>
              <a:t>oder</a:t>
            </a:r>
            <a:r>
              <a:rPr lang="en-GB" sz="1400" b="1"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zumindest</a:t>
            </a:r>
            <a:r>
              <a:rPr lang="en-GB" sz="1400" b="1"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Sicherungskopien</a:t>
            </a:r>
            <a:r>
              <a:rPr lang="en-GB" sz="1400" b="1" strike="noStrike" spc="-1" dirty="0">
                <a:solidFill>
                  <a:srgbClr val="000000"/>
                </a:solidFill>
                <a:latin typeface="Arial"/>
                <a:ea typeface="DejaVu Sans"/>
              </a:rPr>
              <a:t> </a:t>
            </a:r>
            <a:r>
              <a:rPr lang="en-GB" sz="1400" b="0" strike="noStrike" spc="-1" dirty="0">
                <a:solidFill>
                  <a:srgbClr val="000000"/>
                </a:solidFill>
                <a:latin typeface="Arial"/>
                <a:ea typeface="DejaVu Sans"/>
              </a:rPr>
              <a:t>auf </a:t>
            </a:r>
            <a:r>
              <a:rPr lang="en-GB" sz="1400" b="0" strike="noStrike" spc="-1" dirty="0" err="1">
                <a:solidFill>
                  <a:srgbClr val="000000"/>
                </a:solidFill>
                <a:latin typeface="Arial"/>
                <a:ea typeface="DejaVu Sans"/>
              </a:rPr>
              <a:t>einem</a:t>
            </a:r>
            <a:r>
              <a:rPr lang="en-GB" sz="1400" b="0"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getrennten</a:t>
            </a:r>
            <a:r>
              <a:rPr lang="en-GB" sz="1400" b="1" strike="noStrike" spc="-1" dirty="0">
                <a:solidFill>
                  <a:srgbClr val="000000"/>
                </a:solidFill>
                <a:latin typeface="Arial"/>
                <a:ea typeface="DejaVu Sans"/>
              </a:rPr>
              <a:t> Speicher </a:t>
            </a:r>
            <a:r>
              <a:rPr lang="en-GB" sz="1400" b="0" strike="noStrike" spc="-1" dirty="0" err="1">
                <a:solidFill>
                  <a:srgbClr val="000000"/>
                </a:solidFill>
                <a:latin typeface="Arial"/>
                <a:ea typeface="DejaVu Sans"/>
              </a:rPr>
              <a:t>kommen</a:t>
            </a:r>
            <a:r>
              <a:rPr lang="en-GB" sz="1400" b="0" strike="noStrike" spc="-1" dirty="0">
                <a:solidFill>
                  <a:srgbClr val="000000"/>
                </a:solidFill>
                <a:latin typeface="Arial"/>
                <a:ea typeface="DejaVu Sans"/>
              </a:rPr>
              <a:t> Sie also </a:t>
            </a:r>
            <a:r>
              <a:rPr lang="en-GB" sz="1400" b="0" strike="noStrike" spc="-1" dirty="0" err="1">
                <a:solidFill>
                  <a:srgbClr val="000000"/>
                </a:solidFill>
                <a:latin typeface="Arial"/>
                <a:ea typeface="DejaVu Sans"/>
              </a:rPr>
              <a:t>nicht</a:t>
            </a:r>
            <a:r>
              <a:rPr lang="en-GB" sz="1400" b="0" strike="noStrike" spc="-1" dirty="0">
                <a:solidFill>
                  <a:srgbClr val="000000"/>
                </a:solidFill>
                <a:latin typeface="Arial"/>
                <a:ea typeface="DejaVu Sans"/>
              </a:rPr>
              <a:t> </a:t>
            </a:r>
            <a:r>
              <a:rPr lang="en-GB" sz="1400" b="0" strike="noStrike" spc="-1" dirty="0" err="1">
                <a:solidFill>
                  <a:srgbClr val="000000"/>
                </a:solidFill>
                <a:latin typeface="Arial"/>
                <a:ea typeface="DejaVu Sans"/>
              </a:rPr>
              <a:t>herum</a:t>
            </a:r>
            <a:r>
              <a:rPr lang="en-GB" sz="1400" b="0" strike="noStrike" spc="-1" dirty="0">
                <a:solidFill>
                  <a:srgbClr val="000000"/>
                </a:solidFill>
                <a:latin typeface="Arial"/>
                <a:ea typeface="DejaVu Sans"/>
              </a:rPr>
              <a:t>. Das </a:t>
            </a:r>
            <a:r>
              <a:rPr lang="en-GB" sz="1400" b="1" strike="noStrike" spc="-1" dirty="0">
                <a:solidFill>
                  <a:srgbClr val="000000"/>
                </a:solidFill>
                <a:latin typeface="Arial"/>
                <a:ea typeface="DejaVu Sans"/>
              </a:rPr>
              <a:t>GITZ </a:t>
            </a:r>
            <a:r>
              <a:rPr lang="en-GB" sz="1400" b="1" strike="noStrike" spc="-1" dirty="0" err="1">
                <a:solidFill>
                  <a:srgbClr val="000000"/>
                </a:solidFill>
                <a:latin typeface="Arial"/>
                <a:ea typeface="DejaVu Sans"/>
              </a:rPr>
              <a:t>bietet</a:t>
            </a:r>
            <a:r>
              <a:rPr lang="en-GB" sz="1400" b="1"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für</a:t>
            </a:r>
            <a:r>
              <a:rPr lang="en-GB" sz="1400" b="1" strike="noStrike" spc="-1" dirty="0">
                <a:solidFill>
                  <a:srgbClr val="000000"/>
                </a:solidFill>
                <a:latin typeface="Arial"/>
                <a:ea typeface="DejaVu Sans"/>
              </a:rPr>
              <a:t> Institute und </a:t>
            </a:r>
            <a:r>
              <a:rPr lang="en-GB" sz="1400" b="1" strike="noStrike" spc="-1" dirty="0" err="1">
                <a:solidFill>
                  <a:srgbClr val="000000"/>
                </a:solidFill>
                <a:latin typeface="Arial"/>
                <a:ea typeface="DejaVu Sans"/>
              </a:rPr>
              <a:t>Einrichtungen</a:t>
            </a:r>
            <a:r>
              <a:rPr lang="en-GB" sz="1400" b="1" strike="noStrike" spc="-1" dirty="0">
                <a:solidFill>
                  <a:srgbClr val="000000"/>
                </a:solidFill>
                <a:latin typeface="Arial"/>
                <a:ea typeface="DejaVu Sans"/>
              </a:rPr>
              <a:t> </a:t>
            </a:r>
            <a:r>
              <a:rPr lang="en-GB" sz="1400" b="0" strike="noStrike" spc="-1" dirty="0">
                <a:solidFill>
                  <a:srgbClr val="000000"/>
                </a:solidFill>
                <a:latin typeface="Arial"/>
                <a:ea typeface="DejaVu Sans"/>
              </a:rPr>
              <a:t>der TU </a:t>
            </a:r>
            <a:r>
              <a:rPr lang="en-GB" sz="1400" b="0" strike="noStrike" spc="-1" dirty="0" err="1">
                <a:solidFill>
                  <a:srgbClr val="000000"/>
                </a:solidFill>
                <a:latin typeface="Arial"/>
                <a:ea typeface="DejaVu Sans"/>
              </a:rPr>
              <a:t>Braunschweig</a:t>
            </a:r>
            <a:r>
              <a:rPr lang="en-GB" sz="1400" b="0" strike="noStrike" spc="-1" dirty="0">
                <a:solidFill>
                  <a:srgbClr val="000000"/>
                </a:solidFill>
                <a:latin typeface="Arial"/>
                <a:ea typeface="DejaVu Sans"/>
              </a:rPr>
              <a:t> </a:t>
            </a:r>
            <a:r>
              <a:rPr lang="en-GB" sz="1400" b="0" strike="noStrike" spc="-1" dirty="0" err="1">
                <a:solidFill>
                  <a:srgbClr val="000000"/>
                </a:solidFill>
                <a:latin typeface="Arial"/>
                <a:ea typeface="DejaVu Sans"/>
              </a:rPr>
              <a:t>einen</a:t>
            </a:r>
            <a:r>
              <a:rPr lang="en-GB" sz="1400" b="0" strike="noStrike" spc="-1" dirty="0">
                <a:solidFill>
                  <a:srgbClr val="000000"/>
                </a:solidFill>
                <a:latin typeface="Arial"/>
                <a:ea typeface="DejaVu Sans"/>
              </a:rPr>
              <a:t> </a:t>
            </a:r>
            <a:r>
              <a:rPr lang="en-GB" sz="1400" b="1" strike="noStrike" spc="-1" dirty="0">
                <a:solidFill>
                  <a:srgbClr val="000000"/>
                </a:solidFill>
                <a:latin typeface="Arial"/>
                <a:ea typeface="DejaVu Sans"/>
              </a:rPr>
              <a:t>Backup- und </a:t>
            </a:r>
            <a:r>
              <a:rPr lang="en-GB" sz="1400" b="1" strike="noStrike" spc="-1" dirty="0" err="1">
                <a:solidFill>
                  <a:srgbClr val="000000"/>
                </a:solidFill>
                <a:latin typeface="Arial"/>
                <a:ea typeface="DejaVu Sans"/>
              </a:rPr>
              <a:t>Archiv</a:t>
            </a:r>
            <a:r>
              <a:rPr lang="en-GB" sz="1400" b="1" strike="noStrike" spc="-1" dirty="0">
                <a:solidFill>
                  <a:srgbClr val="000000"/>
                </a:solidFill>
                <a:latin typeface="Arial"/>
                <a:ea typeface="DejaVu Sans"/>
              </a:rPr>
              <a:t>-Service</a:t>
            </a:r>
            <a:endParaRPr lang="de-DE" sz="1400" b="0" strike="noStrike" spc="-1" dirty="0">
              <a:latin typeface="Arial"/>
            </a:endParaRPr>
          </a:p>
        </p:txBody>
      </p:sp>
      <p:pic>
        <p:nvPicPr>
          <p:cNvPr id="6" name="Picture 2" descr="Usb, Dvd, Speichermedium, Daten, Cd, Medien"/>
          <p:cNvPicPr/>
          <p:nvPr/>
        </p:nvPicPr>
        <p:blipFill>
          <a:blip r:embed="rId2"/>
          <a:stretch/>
        </p:blipFill>
        <p:spPr bwMode="auto">
          <a:xfrm>
            <a:off x="5742000" y="5004000"/>
            <a:ext cx="1119240" cy="1033200"/>
          </a:xfrm>
          <a:prstGeom prst="rect">
            <a:avLst/>
          </a:prstGeom>
          <a:ln>
            <a:noFill/>
          </a:ln>
        </p:spPr>
      </p:pic>
      <p:sp>
        <p:nvSpPr>
          <p:cNvPr id="7" name="CustomShape 3"/>
          <p:cNvSpPr/>
          <p:nvPr/>
        </p:nvSpPr>
        <p:spPr bwMode="auto">
          <a:xfrm>
            <a:off x="1857600" y="5535720"/>
            <a:ext cx="3673080" cy="36396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900" b="0" u="sng" strike="noStrike" spc="-1">
                <a:solidFill>
                  <a:srgbClr val="BE1E3C"/>
                </a:solidFill>
                <a:latin typeface="Arial"/>
                <a:ea typeface="DejaVu Sans"/>
                <a:hlinkClick r:id="rId3"/>
              </a:rPr>
              <a:t>https://pixabay.com/de/usb-dvd-speichermedium-daten-cd-1311579/</a:t>
            </a:r>
            <a:r>
              <a:rPr lang="en-GB" sz="900" b="0" strike="noStrike" spc="-1">
                <a:solidFill>
                  <a:srgbClr val="000000"/>
                </a:solidFill>
                <a:latin typeface="Arial"/>
                <a:ea typeface="DejaVu Sans"/>
              </a:rPr>
              <a:t> </a:t>
            </a:r>
            <a:endParaRPr lang="de-DE" sz="900" b="0" strike="noStrike" spc="-1">
              <a:latin typeface="Arial"/>
            </a:endParaRPr>
          </a:p>
          <a:p>
            <a:pPr>
              <a:lnSpc>
                <a:spcPct val="100000"/>
              </a:lnSpc>
              <a:defRPr/>
            </a:pPr>
            <a:r>
              <a:rPr lang="en-GB" sz="900" b="0" strike="noStrike" spc="-1">
                <a:solidFill>
                  <a:srgbClr val="000000"/>
                </a:solidFill>
                <a:latin typeface="Arial"/>
                <a:ea typeface="DejaVu Sans"/>
              </a:rPr>
              <a:t>CC0 Lizenz</a:t>
            </a:r>
            <a:endParaRPr lang="de-DE" sz="900" b="0" strike="noStrike" spc="-1">
              <a:latin typeface="Arial"/>
            </a:endParaRPr>
          </a:p>
        </p:txBody>
      </p:sp>
      <p:pic>
        <p:nvPicPr>
          <p:cNvPr id="8" name="Grafik 289"/>
          <p:cNvPicPr/>
          <p:nvPr/>
        </p:nvPicPr>
        <p:blipFill>
          <a:blip r:embed="rId4"/>
          <a:stretch/>
        </p:blipFill>
        <p:spPr bwMode="auto">
          <a:xfrm>
            <a:off x="7056000" y="4949280"/>
            <a:ext cx="1641240" cy="1025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11240"/>
            <a:ext cx="8374320" cy="70668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000000"/>
                </a:solidFill>
                <a:latin typeface="Arial"/>
                <a:ea typeface="DejaVu Sans"/>
              </a:rPr>
              <a:t>Irrtum 4: Papierkorb geleert – Daten gelöscht!</a:t>
            </a:r>
            <a:endParaRPr lang="de-DE" sz="2200" b="0" strike="noStrike" spc="-1">
              <a:latin typeface="Arial"/>
            </a:endParaRPr>
          </a:p>
        </p:txBody>
      </p:sp>
      <p:sp>
        <p:nvSpPr>
          <p:cNvPr id="5" name="CustomShape 2"/>
          <p:cNvSpPr/>
          <p:nvPr/>
        </p:nvSpPr>
        <p:spPr bwMode="auto">
          <a:xfrm>
            <a:off x="431640" y="1042920"/>
            <a:ext cx="8374320" cy="477072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nSpc>
                <a:spcPct val="100000"/>
              </a:lnSpc>
              <a:spcBef>
                <a:spcPts val="320"/>
              </a:spcBef>
              <a:defRPr/>
            </a:pPr>
            <a:r>
              <a:rPr lang="en-GB" sz="1600" b="1" strike="noStrike" spc="-1" dirty="0">
                <a:solidFill>
                  <a:srgbClr val="000000"/>
                </a:solidFill>
                <a:latin typeface="Arial"/>
                <a:ea typeface="DejaVu Sans"/>
              </a:rPr>
              <a:t>Das </a:t>
            </a:r>
            <a:r>
              <a:rPr lang="en-GB" sz="1600" b="1" strike="noStrike" spc="-1" dirty="0" err="1">
                <a:solidFill>
                  <a:srgbClr val="000000"/>
                </a:solidFill>
                <a:latin typeface="Arial"/>
                <a:ea typeface="DejaVu Sans"/>
              </a:rPr>
              <a:t>ist</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schlicht</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falsch</a:t>
            </a:r>
            <a:r>
              <a:rPr lang="en-GB" sz="1600" b="1"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err="1">
                <a:solidFill>
                  <a:srgbClr val="000000"/>
                </a:solidFill>
                <a:latin typeface="Arial"/>
                <a:ea typeface="DejaVu Sans"/>
              </a:rPr>
              <a:t>Beim</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Löschen</a:t>
            </a:r>
            <a:r>
              <a:rPr lang="en-GB" sz="1600" b="0" strike="noStrike" spc="-1" dirty="0">
                <a:solidFill>
                  <a:srgbClr val="000000"/>
                </a:solidFill>
                <a:latin typeface="Arial"/>
                <a:ea typeface="DejaVu Sans"/>
              </a:rPr>
              <a:t> und </a:t>
            </a:r>
            <a:r>
              <a:rPr lang="en-GB" sz="1600" b="0" strike="noStrike" spc="-1" dirty="0" err="1">
                <a:solidFill>
                  <a:srgbClr val="000000"/>
                </a:solidFill>
                <a:latin typeface="Arial"/>
                <a:ea typeface="DejaVu Sans"/>
              </a:rPr>
              <a:t>anschließend</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Leeren</a:t>
            </a:r>
            <a:r>
              <a:rPr lang="en-GB" sz="1600" b="1" strike="noStrike" spc="-1" dirty="0">
                <a:solidFill>
                  <a:srgbClr val="000000"/>
                </a:solidFill>
                <a:latin typeface="Arial"/>
                <a:ea typeface="DejaVu Sans"/>
              </a:rPr>
              <a:t> des </a:t>
            </a:r>
            <a:r>
              <a:rPr lang="en-GB" sz="1600" b="1" strike="noStrike" spc="-1" dirty="0" err="1">
                <a:solidFill>
                  <a:srgbClr val="000000"/>
                </a:solidFill>
                <a:latin typeface="Arial"/>
                <a:ea typeface="DejaVu Sans"/>
              </a:rPr>
              <a:t>Papierkorbs</a:t>
            </a:r>
            <a:r>
              <a:rPr lang="en-GB" sz="1600" b="1"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bleiben</a:t>
            </a:r>
            <a:r>
              <a:rPr lang="en-GB" sz="1600" b="0" strike="noStrike" spc="-1" dirty="0">
                <a:solidFill>
                  <a:srgbClr val="000000"/>
                </a:solidFill>
                <a:latin typeface="Arial"/>
                <a:ea typeface="DejaVu Sans"/>
              </a:rPr>
              <a:t> die </a:t>
            </a:r>
            <a:r>
              <a:rPr lang="en-GB" sz="1600" b="1" strike="noStrike" spc="-1" dirty="0" err="1">
                <a:solidFill>
                  <a:srgbClr val="000000"/>
                </a:solidFill>
                <a:latin typeface="Arial"/>
                <a:ea typeface="DejaVu Sans"/>
              </a:rPr>
              <a:t>Daten</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vollständig</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erhalten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lediglich</a:t>
            </a:r>
            <a:r>
              <a:rPr lang="en-GB" sz="1600" b="0" strike="noStrike" spc="-1" dirty="0">
                <a:solidFill>
                  <a:srgbClr val="000000"/>
                </a:solidFill>
                <a:latin typeface="Arial"/>
                <a:ea typeface="DejaVu Sans"/>
              </a:rPr>
              <a:t> die </a:t>
            </a:r>
            <a:r>
              <a:rPr lang="en-GB" sz="1600" b="0" strike="noStrike" spc="-1" dirty="0" err="1">
                <a:solidFill>
                  <a:srgbClr val="000000"/>
                </a:solidFill>
                <a:latin typeface="Arial"/>
                <a:ea typeface="DejaVu Sans"/>
              </a:rPr>
              <a:t>Verweise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im</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Inhaltsverzeichnis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werden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gelöscht</a:t>
            </a:r>
            <a:r>
              <a:rPr lang="en-GB" sz="1600" b="0"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err="1">
                <a:solidFill>
                  <a:srgbClr val="000000"/>
                </a:solidFill>
                <a:latin typeface="Arial"/>
                <a:ea typeface="DejaVu Sans"/>
              </a:rPr>
              <a:t>Es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gibt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einfach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zu</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beschaffende</a:t>
            </a:r>
            <a:r>
              <a:rPr lang="en-GB" sz="1600" b="0" strike="noStrike" spc="-1" dirty="0">
                <a:solidFill>
                  <a:srgbClr val="000000"/>
                </a:solidFill>
                <a:latin typeface="Arial"/>
                <a:ea typeface="DejaVu Sans"/>
              </a:rPr>
              <a:t> Tools, </a:t>
            </a:r>
            <a:r>
              <a:rPr lang="en-GB" sz="1600" b="0" strike="noStrike" spc="-1" dirty="0" err="1">
                <a:solidFill>
                  <a:srgbClr val="000000"/>
                </a:solidFill>
                <a:latin typeface="Arial"/>
                <a:ea typeface="DejaVu Sans"/>
              </a:rPr>
              <a:t>mit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denen</a:t>
            </a:r>
            <a:r>
              <a:rPr lang="en-GB" sz="1600" b="0" strike="noStrike" spc="-1" dirty="0">
                <a:solidFill>
                  <a:srgbClr val="000000"/>
                </a:solidFill>
                <a:latin typeface="Arial"/>
                <a:ea typeface="DejaVu Sans"/>
              </a:rPr>
              <a:t> man </a:t>
            </a:r>
            <a:r>
              <a:rPr lang="en-GB" sz="1600" b="0" strike="noStrike" spc="-1" dirty="0" err="1">
                <a:solidFill>
                  <a:srgbClr val="000000"/>
                </a:solidFill>
                <a:latin typeface="Arial"/>
                <a:ea typeface="DejaVu Sans"/>
              </a:rPr>
              <a:t>solche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Daten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leicht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wieder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herstellen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kann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solange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nicht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überschrieben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wurden</a:t>
            </a:r>
            <a:r>
              <a:rPr lang="en-GB" sz="1600" b="0"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a:solidFill>
                  <a:srgbClr val="000000"/>
                </a:solidFill>
                <a:latin typeface="Arial"/>
                <a:ea typeface="DejaVu Sans"/>
              </a:rPr>
              <a:t>Das </a:t>
            </a:r>
            <a:r>
              <a:rPr lang="en-GB" sz="1600" b="1" strike="noStrike" spc="-1" dirty="0" err="1">
                <a:solidFill>
                  <a:srgbClr val="000000"/>
                </a:solidFill>
                <a:latin typeface="Arial"/>
                <a:ea typeface="DejaVu Sans"/>
              </a:rPr>
              <a:t>gezielte</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Überschreiben</a:t>
            </a:r>
            <a:r>
              <a:rPr lang="en-GB" sz="1600" b="0" strike="noStrike" spc="-1" dirty="0">
                <a:solidFill>
                  <a:srgbClr val="000000"/>
                </a:solidFill>
                <a:latin typeface="Arial"/>
                <a:ea typeface="DejaVu Sans"/>
              </a:rPr>
              <a:t> der </a:t>
            </a:r>
            <a:r>
              <a:rPr lang="en-GB" sz="1600" b="0" strike="noStrike" spc="-1" dirty="0" err="1">
                <a:solidFill>
                  <a:srgbClr val="000000"/>
                </a:solidFill>
                <a:latin typeface="Arial"/>
                <a:ea typeface="DejaVu Sans"/>
              </a:rPr>
              <a:t>Daten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ist</a:t>
            </a:r>
            <a:r>
              <a:rPr lang="en-GB" sz="1600" b="0" strike="noStrike" spc="-1" dirty="0">
                <a:solidFill>
                  <a:srgbClr val="000000"/>
                </a:solidFill>
                <a:latin typeface="Arial"/>
                <a:ea typeface="DejaVu Sans"/>
              </a:rPr>
              <a:t> die </a:t>
            </a:r>
            <a:r>
              <a:rPr lang="en-GB" sz="1600" b="0" strike="noStrike" spc="-1" dirty="0" err="1">
                <a:solidFill>
                  <a:srgbClr val="000000"/>
                </a:solidFill>
                <a:latin typeface="Arial"/>
                <a:ea typeface="DejaVu Sans"/>
              </a:rPr>
              <a:t>einzige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sichere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Methode</a:t>
            </a:r>
            <a:r>
              <a:rPr lang="en-GB" sz="1600" b="0" strike="noStrike" spc="-1" dirty="0">
                <a:solidFill>
                  <a:srgbClr val="000000"/>
                </a:solidFill>
                <a:latin typeface="Arial"/>
                <a:ea typeface="DejaVu Sans"/>
              </a:rPr>
              <a:t>, die </a:t>
            </a:r>
            <a:r>
              <a:rPr lang="en-GB" sz="1600" b="0" strike="noStrike" spc="-1" dirty="0" err="1">
                <a:solidFill>
                  <a:srgbClr val="000000"/>
                </a:solidFill>
                <a:latin typeface="Arial"/>
                <a:ea typeface="DejaVu Sans"/>
              </a:rPr>
              <a:t>Daten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wirklich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zu</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löschen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wenn</a:t>
            </a:r>
            <a:r>
              <a:rPr lang="en-GB" sz="1600" b="0" strike="noStrike" spc="-1" dirty="0">
                <a:solidFill>
                  <a:srgbClr val="000000"/>
                </a:solidFill>
                <a:latin typeface="Arial"/>
                <a:ea typeface="DejaVu Sans"/>
              </a:rPr>
              <a:t> Sie </a:t>
            </a:r>
            <a:r>
              <a:rPr lang="en-GB" sz="1600" b="0" strike="noStrike" spc="-1" dirty="0" err="1">
                <a:solidFill>
                  <a:srgbClr val="000000"/>
                </a:solidFill>
                <a:latin typeface="Arial"/>
                <a:ea typeface="DejaVu Sans"/>
              </a:rPr>
              <a:t>beispielsweise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Ihren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Rechner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inkl</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Festplatte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verkaufen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wollen</a:t>
            </a:r>
            <a:r>
              <a:rPr lang="en-GB" sz="1600" b="0" strike="noStrike" spc="-1" dirty="0">
                <a:solidFill>
                  <a:srgbClr val="000000"/>
                </a:solidFill>
                <a:latin typeface="Arial"/>
                <a:ea typeface="DejaVu Sans"/>
              </a:rPr>
              <a:t> – außer der </a:t>
            </a:r>
            <a:r>
              <a:rPr lang="en-GB" sz="1600" b="1" strike="noStrike" spc="-1" dirty="0" err="1">
                <a:solidFill>
                  <a:srgbClr val="000000"/>
                </a:solidFill>
                <a:latin typeface="Arial"/>
                <a:ea typeface="DejaVu Sans"/>
              </a:rPr>
              <a:t>physischen</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Zerstörung</a:t>
            </a:r>
            <a:r>
              <a:rPr lang="en-GB" sz="1600" b="1" strike="noStrike" spc="-1" dirty="0">
                <a:solidFill>
                  <a:srgbClr val="000000"/>
                </a:solidFill>
                <a:latin typeface="Arial"/>
                <a:ea typeface="DejaVu Sans"/>
              </a:rPr>
              <a:t> des </a:t>
            </a:r>
            <a:r>
              <a:rPr lang="en-GB" sz="1600" b="1" strike="noStrike" spc="-1" dirty="0" err="1">
                <a:solidFill>
                  <a:srgbClr val="000000"/>
                </a:solidFill>
                <a:latin typeface="Arial"/>
                <a:ea typeface="DejaVu Sans"/>
              </a:rPr>
              <a:t>Datenträgers</a:t>
            </a:r>
            <a:r>
              <a:rPr lang="en-GB" sz="1600" b="1"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natürlich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Hinweise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gibt</a:t>
            </a:r>
            <a:r>
              <a:rPr lang="en-GB" sz="1600" b="0" strike="noStrike" spc="-1" dirty="0">
                <a:solidFill>
                  <a:srgbClr val="000000"/>
                </a:solidFill>
                <a:latin typeface="Arial"/>
                <a:ea typeface="DejaVu Sans"/>
              </a:rPr>
              <a:t> das </a:t>
            </a:r>
            <a:r>
              <a:rPr lang="en-GB" sz="1600" b="0" strike="noStrike" spc="-1" dirty="0" err="1">
                <a:solidFill>
                  <a:srgbClr val="000000"/>
                </a:solidFill>
                <a:latin typeface="Arial"/>
                <a:ea typeface="DejaVu Sans"/>
              </a:rPr>
              <a:t>Bundesamt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für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Sicherheit</a:t>
            </a:r>
            <a:r>
              <a:rPr lang="en-GB" sz="1600" b="0" strike="noStrike" spc="-1" dirty="0">
                <a:solidFill>
                  <a:srgbClr val="000000"/>
                </a:solidFill>
                <a:latin typeface="Arial"/>
                <a:ea typeface="DejaVu Sans"/>
              </a:rPr>
              <a:t> in der </a:t>
            </a:r>
            <a:r>
              <a:rPr lang="en-GB" sz="1600" b="0" strike="noStrike" spc="-1" dirty="0" err="1">
                <a:solidFill>
                  <a:srgbClr val="000000"/>
                </a:solidFill>
                <a:latin typeface="Arial"/>
                <a:ea typeface="DejaVu Sans"/>
              </a:rPr>
              <a:t>Informationstechnik</a:t>
            </a:r>
            <a:r>
              <a:rPr lang="en-GB" sz="1600" b="0" strike="noStrike" spc="-1" dirty="0">
                <a:solidFill>
                  <a:srgbClr val="000000"/>
                </a:solidFill>
                <a:latin typeface="Arial"/>
                <a:ea typeface="DejaVu Sans"/>
              </a:rPr>
              <a:t> (BSI) </a:t>
            </a:r>
            <a:r>
              <a:rPr lang="en-GB" sz="1600" b="0" strike="noStrike" spc="-1" dirty="0" err="1">
                <a:solidFill>
                  <a:srgbClr val="000000"/>
                </a:solidFill>
                <a:latin typeface="Arial"/>
                <a:ea typeface="DejaVu Sans"/>
              </a:rPr>
              <a:t>unter</a:t>
            </a:r>
            <a:r>
              <a:rPr lang="en-GB" sz="1600" b="0" strike="noStrike" spc="-1" dirty="0">
                <a:solidFill>
                  <a:srgbClr val="000000"/>
                </a:solidFill>
                <a:latin typeface="Arial"/>
                <a:ea typeface="DejaVu Sans"/>
              </a:rPr>
              <a:t> </a:t>
            </a:r>
            <a:r>
              <a:rPr lang="en-GB" sz="1600" b="0" u="sng" strike="noStrike" spc="-1" dirty="0">
                <a:solidFill>
                  <a:srgbClr val="BE1E3C"/>
                </a:solidFill>
                <a:latin typeface="Arial"/>
                <a:ea typeface="DejaVu Sans"/>
                <a:hlinkClick r:id="rId2"/>
              </a:rPr>
              <a:t>https://www.bsi-fuer-buerger.de/BSIFB/DE/Empfehlungen/RichtigLoeschen/richtigloeschen_node.html</a:t>
            </a:r>
            <a:r>
              <a:rPr lang="en-GB" sz="1600" b="0"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Achtung</a:t>
            </a:r>
            <a:r>
              <a:rPr lang="en-GB" sz="1600" b="0" strike="noStrike" spc="-1" dirty="0">
                <a:solidFill>
                  <a:srgbClr val="000000"/>
                </a:solidFill>
                <a:latin typeface="Arial"/>
                <a:ea typeface="DejaVu Sans"/>
              </a:rPr>
              <a:t>: Speicher auf Basis von </a:t>
            </a:r>
            <a:r>
              <a:rPr lang="en-GB" sz="1600" b="0" i="1" strike="noStrike" spc="-1" dirty="0">
                <a:solidFill>
                  <a:srgbClr val="000000"/>
                </a:solidFill>
                <a:latin typeface="Arial"/>
                <a:ea typeface="DejaVu Sans"/>
              </a:rPr>
              <a:t>Flash-</a:t>
            </a:r>
            <a:r>
              <a:rPr lang="en-GB" sz="1600" b="0" i="1" strike="noStrike" spc="-1" dirty="0" err="1">
                <a:solidFill>
                  <a:srgbClr val="000000"/>
                </a:solidFill>
                <a:latin typeface="Arial"/>
                <a:ea typeface="DejaVu Sans"/>
              </a:rPr>
              <a:t>Technologie</a:t>
            </a:r>
            <a:r>
              <a:rPr lang="en-GB" sz="1600" b="0" strike="noStrike" spc="-1" dirty="0">
                <a:solidFill>
                  <a:srgbClr val="000000"/>
                </a:solidFill>
                <a:latin typeface="Arial"/>
                <a:ea typeface="DejaVu Sans"/>
              </a:rPr>
              <a:t>, also </a:t>
            </a:r>
            <a:r>
              <a:rPr lang="en-GB" sz="1600" b="0" strike="noStrike" spc="-1" dirty="0" err="1">
                <a:solidFill>
                  <a:srgbClr val="000000"/>
                </a:solidFill>
                <a:latin typeface="Arial"/>
                <a:ea typeface="DejaVu Sans"/>
              </a:rPr>
              <a:t>z.B</a:t>
            </a:r>
            <a:r>
              <a:rPr lang="en-GB" sz="1600" b="0" strike="noStrike" spc="-1" dirty="0">
                <a:solidFill>
                  <a:srgbClr val="000000"/>
                </a:solidFill>
                <a:latin typeface="Arial"/>
                <a:ea typeface="DejaVu Sans"/>
              </a:rPr>
              <a:t>. </a:t>
            </a:r>
            <a:r>
              <a:rPr lang="en-GB" sz="1600" b="0" i="1" strike="noStrike" spc="-1" dirty="0">
                <a:solidFill>
                  <a:srgbClr val="000000"/>
                </a:solidFill>
                <a:latin typeface="Arial"/>
                <a:ea typeface="DejaVu Sans"/>
              </a:rPr>
              <a:t>USB-Sticks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oder</a:t>
            </a:r>
            <a:r>
              <a:rPr lang="en-GB" sz="1600" b="0" strike="noStrike" spc="-1" dirty="0">
                <a:solidFill>
                  <a:srgbClr val="000000"/>
                </a:solidFill>
                <a:latin typeface="Arial"/>
                <a:ea typeface="DejaVu Sans"/>
              </a:rPr>
              <a:t> </a:t>
            </a:r>
            <a:r>
              <a:rPr lang="en-GB" sz="1600" b="0" i="1" strike="noStrike" spc="-1" dirty="0">
                <a:solidFill>
                  <a:srgbClr val="000000"/>
                </a:solidFill>
                <a:latin typeface="Arial"/>
                <a:ea typeface="DejaVu Sans"/>
              </a:rPr>
              <a:t>SSD</a:t>
            </a:r>
            <a:r>
              <a:rPr lang="en-GB" sz="1600" b="0" strike="noStrike" spc="-1" dirty="0">
                <a:solidFill>
                  <a:srgbClr val="000000"/>
                </a:solidFill>
                <a:latin typeface="Arial"/>
                <a:ea typeface="DejaVu Sans"/>
              </a:rPr>
              <a:t>-</a:t>
            </a:r>
            <a:r>
              <a:rPr lang="en-GB" sz="1600" b="0" strike="noStrike" spc="-1" dirty="0" err="1">
                <a:solidFill>
                  <a:srgbClr val="000000"/>
                </a:solidFill>
                <a:latin typeface="Arial"/>
                <a:ea typeface="DejaVu Sans"/>
              </a:rPr>
              <a:t>Festplatten</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lassen</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sich</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nicht</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sicher</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löschen</a:t>
            </a:r>
            <a:r>
              <a:rPr lang="en-GB" sz="1600" b="1" strike="noStrike" spc="-1" dirty="0">
                <a:solidFill>
                  <a:srgbClr val="000000"/>
                </a:solidFill>
                <a:latin typeface="Arial"/>
                <a:ea typeface="DejaVu Sans"/>
              </a:rPr>
              <a:t>, außer </a:t>
            </a:r>
            <a:r>
              <a:rPr lang="en-GB" sz="1600" b="1" strike="noStrike" spc="-1" dirty="0" err="1">
                <a:solidFill>
                  <a:srgbClr val="000000"/>
                </a:solidFill>
                <a:latin typeface="Arial"/>
                <a:ea typeface="DejaVu Sans"/>
              </a:rPr>
              <a:t>durch</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Zerstörung</a:t>
            </a:r>
            <a:endParaRPr lang="de-DE" sz="1600" b="0" strike="noStrike" spc="-1" dirty="0">
              <a:latin typeface="Arial"/>
            </a:endParaRPr>
          </a:p>
        </p:txBody>
      </p:sp>
      <p:pic>
        <p:nvPicPr>
          <p:cNvPr id="6" name="Picture 2" descr="Recyceln, Können, Papierkorb, Müll, Bin, Abfälle"/>
          <p:cNvPicPr/>
          <p:nvPr/>
        </p:nvPicPr>
        <p:blipFill>
          <a:blip r:embed="rId3"/>
          <a:stretch/>
        </p:blipFill>
        <p:spPr bwMode="auto">
          <a:xfrm>
            <a:off x="6912360" y="728640"/>
            <a:ext cx="901800" cy="905760"/>
          </a:xfrm>
          <a:prstGeom prst="rect">
            <a:avLst/>
          </a:prstGeom>
          <a:ln>
            <a:noFill/>
          </a:ln>
        </p:spPr>
      </p:pic>
      <p:sp>
        <p:nvSpPr>
          <p:cNvPr id="7" name="CustomShape 3"/>
          <p:cNvSpPr/>
          <p:nvPr/>
        </p:nvSpPr>
        <p:spPr bwMode="auto">
          <a:xfrm rot="5400000">
            <a:off x="6799320" y="2549519"/>
            <a:ext cx="4325400" cy="36360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900" b="0" u="sng" strike="noStrike" spc="-1">
                <a:solidFill>
                  <a:srgbClr val="BE1E3C"/>
                </a:solidFill>
                <a:latin typeface="Arial"/>
                <a:ea typeface="DejaVu Sans"/>
                <a:hlinkClick r:id="rId4"/>
              </a:rPr>
              <a:t>https://pixabay.com/de/recyceln-k%C3%B6nnen-papierkorb-m%C3%BCll-25143/</a:t>
            </a:r>
            <a:r>
              <a:rPr lang="en-GB" sz="900" b="0" strike="noStrike" spc="-1">
                <a:solidFill>
                  <a:srgbClr val="000000"/>
                </a:solidFill>
                <a:latin typeface="Arial"/>
                <a:ea typeface="DejaVu Sans"/>
              </a:rPr>
              <a:t> </a:t>
            </a:r>
            <a:endParaRPr lang="de-DE" sz="900" b="0" strike="noStrike" spc="-1">
              <a:latin typeface="Arial"/>
            </a:endParaRPr>
          </a:p>
          <a:p>
            <a:pPr>
              <a:lnSpc>
                <a:spcPct val="100000"/>
              </a:lnSpc>
              <a:defRPr/>
            </a:pPr>
            <a:r>
              <a:rPr lang="en-GB" sz="900" b="0" strike="noStrike" spc="-1">
                <a:solidFill>
                  <a:srgbClr val="000000"/>
                </a:solidFill>
                <a:latin typeface="Arial"/>
                <a:ea typeface="DejaVu Sans"/>
              </a:rPr>
              <a:t>CC0 Lizenz</a:t>
            </a:r>
            <a:endParaRPr lang="de-DE" sz="900" b="0" strike="noStrike" spc="-1">
              <a:latin typeface="Arial"/>
            </a:endParaRPr>
          </a:p>
        </p:txBody>
      </p:sp>
      <p:pic>
        <p:nvPicPr>
          <p:cNvPr id="8" name="Picture 4" descr="Datenspeicherung, Ssd, Festplatte, Speicher, Sandisk"/>
          <p:cNvPicPr/>
          <p:nvPr/>
        </p:nvPicPr>
        <p:blipFill>
          <a:blip r:embed="rId5"/>
          <a:stretch/>
        </p:blipFill>
        <p:spPr bwMode="auto">
          <a:xfrm>
            <a:off x="8034840" y="5139360"/>
            <a:ext cx="826200" cy="619200"/>
          </a:xfrm>
          <a:prstGeom prst="rect">
            <a:avLst/>
          </a:prstGeom>
          <a:ln>
            <a:noFill/>
          </a:ln>
        </p:spPr>
      </p:pic>
      <p:sp>
        <p:nvSpPr>
          <p:cNvPr id="9" name="CustomShape 4"/>
          <p:cNvSpPr/>
          <p:nvPr/>
        </p:nvSpPr>
        <p:spPr bwMode="auto">
          <a:xfrm>
            <a:off x="5655240" y="5760000"/>
            <a:ext cx="3481200" cy="36396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900" b="0" u="sng" strike="noStrike" spc="-1">
                <a:solidFill>
                  <a:srgbClr val="BE1E3C"/>
                </a:solidFill>
                <a:latin typeface="Arial"/>
                <a:ea typeface="DejaVu Sans"/>
                <a:hlinkClick r:id="rId6"/>
              </a:rPr>
              <a:t>https://pixabay.com/de/datenspeicherung-ssd-festplatte-319844/</a:t>
            </a:r>
            <a:r>
              <a:rPr lang="en-GB" sz="900" b="0" strike="noStrike" spc="-1">
                <a:solidFill>
                  <a:srgbClr val="000000"/>
                </a:solidFill>
                <a:latin typeface="Arial"/>
                <a:ea typeface="DejaVu Sans"/>
              </a:rPr>
              <a:t> </a:t>
            </a:r>
            <a:endParaRPr lang="de-DE" sz="900" b="0" strike="noStrike" spc="-1">
              <a:latin typeface="Arial"/>
            </a:endParaRPr>
          </a:p>
          <a:p>
            <a:pPr>
              <a:lnSpc>
                <a:spcPct val="100000"/>
              </a:lnSpc>
              <a:defRPr/>
            </a:pPr>
            <a:r>
              <a:rPr lang="en-GB" sz="900" b="0" strike="noStrike" spc="-1">
                <a:solidFill>
                  <a:srgbClr val="000000"/>
                </a:solidFill>
                <a:latin typeface="Arial"/>
                <a:ea typeface="DejaVu Sans"/>
              </a:rPr>
              <a:t>CC0 Lizenz</a:t>
            </a:r>
            <a:endParaRPr lang="de-DE" sz="900" b="0" strike="noStrike" spc="-1">
              <a:latin typeface="Arial"/>
            </a:endParaRPr>
          </a:p>
        </p:txBody>
      </p:sp>
      <p:pic>
        <p:nvPicPr>
          <p:cNvPr id="10" name="Picture 6" descr="Usb Stick, Speicherstick, Datenstick, Elektronik"/>
          <p:cNvPicPr/>
          <p:nvPr/>
        </p:nvPicPr>
        <p:blipFill>
          <a:blip r:embed="rId7"/>
          <a:stretch/>
        </p:blipFill>
        <p:spPr bwMode="auto">
          <a:xfrm>
            <a:off x="4723560" y="5366520"/>
            <a:ext cx="898560" cy="597600"/>
          </a:xfrm>
          <a:prstGeom prst="rect">
            <a:avLst/>
          </a:prstGeom>
          <a:ln>
            <a:noFill/>
          </a:ln>
        </p:spPr>
      </p:pic>
      <p:sp>
        <p:nvSpPr>
          <p:cNvPr id="11" name="CustomShape 5"/>
          <p:cNvSpPr/>
          <p:nvPr/>
        </p:nvSpPr>
        <p:spPr bwMode="auto">
          <a:xfrm>
            <a:off x="1152360" y="5449680"/>
            <a:ext cx="3615120" cy="36396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900" b="0" u="sng" strike="noStrike" spc="-1">
                <a:solidFill>
                  <a:srgbClr val="BE1E3C"/>
                </a:solidFill>
                <a:latin typeface="Arial"/>
                <a:ea typeface="DejaVu Sans"/>
                <a:hlinkClick r:id="rId8"/>
              </a:rPr>
              <a:t>https://pixabay.com/de/usb-stick-speicherstick-datenstick-1396811/</a:t>
            </a:r>
            <a:r>
              <a:rPr lang="en-GB" sz="900" b="0" strike="noStrike" spc="-1">
                <a:solidFill>
                  <a:srgbClr val="000000"/>
                </a:solidFill>
                <a:latin typeface="Arial"/>
                <a:ea typeface="DejaVu Sans"/>
              </a:rPr>
              <a:t> </a:t>
            </a:r>
            <a:endParaRPr lang="de-DE" sz="900" b="0" strike="noStrike" spc="-1">
              <a:latin typeface="Arial"/>
            </a:endParaRPr>
          </a:p>
          <a:p>
            <a:pPr>
              <a:lnSpc>
                <a:spcPct val="100000"/>
              </a:lnSpc>
              <a:defRPr/>
            </a:pPr>
            <a:r>
              <a:rPr lang="en-GB" sz="900" b="0" strike="noStrike" spc="-1">
                <a:solidFill>
                  <a:srgbClr val="000000"/>
                </a:solidFill>
                <a:latin typeface="Arial"/>
                <a:ea typeface="DejaVu Sans"/>
              </a:rPr>
              <a:t>CC0 Lizenz</a:t>
            </a:r>
            <a:endParaRPr lang="de-DE" sz="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504885"/>
          </a:xfrm>
          <a:prstGeom prst="rect">
            <a:avLst/>
          </a:prstGeom>
        </p:spPr>
        <p:txBody>
          <a:bodyPr lIns="0" tIns="0" rIns="0" bIns="0" anchor="ctr">
            <a:noAutofit/>
          </a:bodyPr>
          <a:lstStyle/>
          <a:p>
            <a:pPr>
              <a:defRPr/>
            </a:pPr>
            <a:r>
              <a:rPr sz="2200" b="1"/>
              <a:t>Waren Sie schonmal von einer Attacke betroffen?</a:t>
            </a:r>
            <a:endParaRPr/>
          </a:p>
        </p:txBody>
      </p:sp>
      <p:sp>
        <p:nvSpPr>
          <p:cNvPr id="5" name="PlaceHolder 2"/>
          <p:cNvSpPr>
            <a:spLocks noGrp="1"/>
          </p:cNvSpPr>
          <p:nvPr>
            <p:ph type="subTitle"/>
          </p:nvPr>
        </p:nvSpPr>
        <p:spPr bwMode="auto">
          <a:xfrm>
            <a:off x="457200" y="1604520"/>
            <a:ext cx="8229240" cy="3977280"/>
          </a:xfrm>
          <a:prstGeom prst="rect">
            <a:avLst/>
          </a:prstGeom>
        </p:spPr>
        <p:txBody>
          <a:bodyPr lIns="0" tIns="0" rIns="0" bIns="0" anchor="ctr">
            <a:noAutofit/>
          </a:bodyPr>
          <a:lstStyle/>
          <a:p>
            <a:pPr marL="305908" indent="-305908">
              <a:lnSpc>
                <a:spcPct val="250000"/>
              </a:lnSpc>
              <a:buAutoNum type="alphaUcPeriod"/>
              <a:defRPr/>
            </a:pPr>
            <a:r>
              <a:rPr sz="2000" b="1" dirty="0"/>
              <a:t> 	Nein, </a:t>
            </a:r>
            <a:r>
              <a:rPr sz="2000" b="1" dirty="0" err="1"/>
              <a:t>ich</a:t>
            </a:r>
            <a:r>
              <a:rPr sz="2000" b="1" dirty="0"/>
              <a:t> </a:t>
            </a:r>
            <a:r>
              <a:rPr sz="2000" b="1" dirty="0" err="1"/>
              <a:t>hatte</a:t>
            </a:r>
            <a:r>
              <a:rPr sz="2000" b="1" dirty="0"/>
              <a:t> </a:t>
            </a:r>
            <a:r>
              <a:rPr sz="2000" b="1" dirty="0" err="1"/>
              <a:t>noch</a:t>
            </a:r>
            <a:r>
              <a:rPr sz="2000" b="1" dirty="0"/>
              <a:t> </a:t>
            </a:r>
            <a:r>
              <a:rPr sz="2000" b="1" dirty="0" err="1"/>
              <a:t>nie</a:t>
            </a:r>
            <a:r>
              <a:rPr sz="2000" b="1" dirty="0"/>
              <a:t> </a:t>
            </a:r>
            <a:r>
              <a:rPr sz="2000" b="1" dirty="0" err="1"/>
              <a:t>ein</a:t>
            </a:r>
            <a:r>
              <a:rPr sz="2000" b="1" dirty="0"/>
              <a:t> Problem.</a:t>
            </a:r>
            <a:endParaRPr dirty="0"/>
          </a:p>
          <a:p>
            <a:pPr marL="305908" indent="-305908">
              <a:lnSpc>
                <a:spcPct val="250000"/>
              </a:lnSpc>
              <a:buAutoNum type="alphaUcPeriod"/>
              <a:defRPr/>
            </a:pPr>
            <a:r>
              <a:rPr sz="2000" b="1" dirty="0"/>
              <a:t> 	Ja, </a:t>
            </a:r>
            <a:r>
              <a:rPr sz="2000" b="1" dirty="0" err="1"/>
              <a:t>mein</a:t>
            </a:r>
            <a:r>
              <a:rPr sz="2000" b="1" dirty="0"/>
              <a:t> </a:t>
            </a:r>
            <a:r>
              <a:rPr sz="2000" b="1" dirty="0" err="1"/>
              <a:t>Rechner</a:t>
            </a:r>
            <a:r>
              <a:rPr sz="2000" b="1" dirty="0"/>
              <a:t> war </a:t>
            </a:r>
            <a:r>
              <a:rPr sz="2000" b="1" dirty="0" err="1"/>
              <a:t>schonmal</a:t>
            </a:r>
            <a:r>
              <a:rPr sz="2000" b="1" dirty="0"/>
              <a:t> </a:t>
            </a:r>
            <a:r>
              <a:rPr sz="2000" b="1" dirty="0" err="1"/>
              <a:t>mit</a:t>
            </a:r>
            <a:r>
              <a:rPr sz="2000" b="1" dirty="0"/>
              <a:t> </a:t>
            </a:r>
            <a:r>
              <a:rPr sz="2000" b="1" dirty="0" err="1"/>
              <a:t>Schadsoftware</a:t>
            </a:r>
            <a:r>
              <a:rPr sz="2000" b="1" dirty="0"/>
              <a:t> </a:t>
            </a:r>
            <a:r>
              <a:rPr sz="2000" b="1" dirty="0" err="1"/>
              <a:t>infiziert</a:t>
            </a:r>
            <a:r>
              <a:rPr sz="2000" b="1" dirty="0" smtClean="0"/>
              <a:t>.</a:t>
            </a:r>
            <a:r>
              <a:rPr lang="de-DE" sz="2000" b="1" dirty="0" smtClean="0"/>
              <a:t/>
            </a:r>
            <a:br>
              <a:rPr lang="de-DE" sz="2000" b="1" dirty="0" smtClean="0"/>
            </a:br>
            <a:endParaRPr sz="2000" b="1" dirty="0"/>
          </a:p>
          <a:p>
            <a:pPr marL="305908" indent="-305908">
              <a:lnSpc>
                <a:spcPct val="100000"/>
              </a:lnSpc>
              <a:buAutoNum type="alphaUcPeriod"/>
              <a:defRPr/>
            </a:pPr>
            <a:r>
              <a:rPr sz="2000" b="1" dirty="0"/>
              <a:t> 	Ja, </a:t>
            </a:r>
            <a:r>
              <a:rPr sz="2000" b="1" dirty="0" err="1"/>
              <a:t>aber</a:t>
            </a:r>
            <a:r>
              <a:rPr sz="2000" b="1" dirty="0"/>
              <a:t> </a:t>
            </a:r>
            <a:r>
              <a:rPr sz="2000" b="1" dirty="0" err="1"/>
              <a:t>ich</a:t>
            </a:r>
            <a:r>
              <a:rPr sz="2000" b="1" dirty="0"/>
              <a:t> </a:t>
            </a:r>
            <a:r>
              <a:rPr sz="2000" b="1" dirty="0" err="1"/>
              <a:t>habe</a:t>
            </a:r>
            <a:r>
              <a:rPr sz="2000" b="1" dirty="0"/>
              <a:t> </a:t>
            </a:r>
            <a:r>
              <a:rPr sz="2000" b="1" dirty="0" err="1"/>
              <a:t>es</a:t>
            </a:r>
            <a:r>
              <a:rPr sz="2000" b="1" dirty="0"/>
              <a:t> </a:t>
            </a:r>
            <a:r>
              <a:rPr sz="2000" b="1" dirty="0" err="1"/>
              <a:t>rechtzeitig</a:t>
            </a:r>
            <a:r>
              <a:rPr sz="2000" b="1" dirty="0"/>
              <a:t> </a:t>
            </a:r>
            <a:r>
              <a:rPr sz="2000" b="1" dirty="0" err="1"/>
              <a:t>erkannt</a:t>
            </a:r>
            <a:r>
              <a:rPr sz="2000" b="1" dirty="0"/>
              <a:t> und </a:t>
            </a:r>
            <a:r>
              <a:rPr sz="2000" b="1" dirty="0" err="1"/>
              <a:t>Maßnahmen</a:t>
            </a:r>
            <a:r>
              <a:rPr sz="2000" b="1" dirty="0"/>
              <a:t>  	</a:t>
            </a:r>
            <a:r>
              <a:rPr sz="2000" b="1" dirty="0" err="1"/>
              <a:t>ergriffen</a:t>
            </a:r>
            <a:r>
              <a:rPr sz="2000" b="1" dirty="0"/>
              <a:t>.</a:t>
            </a:r>
            <a:endParaRPr dirty="0"/>
          </a:p>
          <a:p>
            <a:pPr marL="305908" indent="-305908">
              <a:lnSpc>
                <a:spcPct val="100000"/>
              </a:lnSpc>
              <a:buAutoNum type="alphaUcPeriod"/>
              <a:defRPr/>
            </a:pPr>
            <a:endParaRPr sz="2000" b="1" dirty="0"/>
          </a:p>
          <a:p>
            <a:pPr marL="305908" indent="-305908">
              <a:lnSpc>
                <a:spcPct val="250000"/>
              </a:lnSpc>
              <a:buAutoNum type="alphaUcPeriod"/>
              <a:defRPr/>
            </a:pPr>
            <a:r>
              <a:rPr sz="2000" b="1" dirty="0"/>
              <a:t> 	</a:t>
            </a:r>
            <a:r>
              <a:rPr sz="2000" b="1" dirty="0" err="1"/>
              <a:t>Ich</a:t>
            </a:r>
            <a:r>
              <a:rPr sz="2000" b="1" dirty="0"/>
              <a:t> </a:t>
            </a:r>
            <a:r>
              <a:rPr sz="2000" b="1" dirty="0" err="1"/>
              <a:t>weiß</a:t>
            </a:r>
            <a:r>
              <a:rPr sz="2000" b="1" dirty="0"/>
              <a:t> </a:t>
            </a:r>
            <a:r>
              <a:rPr sz="2000" b="1" dirty="0" err="1"/>
              <a:t>es</a:t>
            </a:r>
            <a:r>
              <a:rPr sz="2000" b="1" dirty="0"/>
              <a:t> </a:t>
            </a:r>
            <a:r>
              <a:rPr sz="2000" b="1" dirty="0" err="1"/>
              <a:t>nicht</a:t>
            </a:r>
            <a:r>
              <a:rPr sz="2000" b="1" dirty="0"/>
              <a:t> </a:t>
            </a:r>
            <a:r>
              <a:rPr sz="2000" b="1" dirty="0" err="1"/>
              <a:t>genau</a:t>
            </a:r>
            <a:r>
              <a:rPr sz="2000" b="1" dirty="0"/>
              <a:t>.</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1"/>
          <p:cNvSpPr/>
          <p:nvPr/>
        </p:nvSpPr>
        <p:spPr bwMode="auto">
          <a:xfrm>
            <a:off x="0" y="0"/>
            <a:ext cx="914400" cy="0"/>
          </a:xfrm>
          <a:prstGeom prst="line">
            <a:avLst/>
          </a:prstGeom>
          <a:ln>
            <a:solidFill>
              <a:srgbClr val="FBFFFF"/>
            </a:solidFill>
          </a:ln>
        </p:spPr>
        <p:style>
          <a:lnRef idx="0">
            <a:srgbClr val="000000"/>
          </a:lnRef>
          <a:fillRef idx="0">
            <a:srgbClr val="000000"/>
          </a:fillRef>
          <a:effectRef idx="0">
            <a:srgbClr val="000000"/>
          </a:effectRef>
          <a:fontRef idx="minor"/>
        </p:style>
      </p:sp>
      <p:sp>
        <p:nvSpPr>
          <p:cNvPr id="5" name="Line 2"/>
          <p:cNvSpPr/>
          <p:nvPr/>
        </p:nvSpPr>
        <p:spPr bwMode="auto">
          <a:xfrm>
            <a:off x="0" y="0"/>
            <a:ext cx="457200" cy="0"/>
          </a:xfrm>
          <a:prstGeom prst="line">
            <a:avLst/>
          </a:prstGeom>
          <a:ln>
            <a:solidFill>
              <a:srgbClr val="FEFFFF"/>
            </a:solidFill>
          </a:ln>
        </p:spPr>
        <p:style>
          <a:lnRef idx="0">
            <a:srgbClr val="000000"/>
          </a:lnRef>
          <a:fillRef idx="0">
            <a:srgbClr val="000000"/>
          </a:fillRef>
          <a:effectRef idx="0">
            <a:srgbClr val="000000"/>
          </a:effectRef>
          <a:fontRef idx="minor"/>
        </p:style>
      </p:sp>
      <p:sp>
        <p:nvSpPr>
          <p:cNvPr id="6" name="CustomShape 3"/>
          <p:cNvSpPr/>
          <p:nvPr/>
        </p:nvSpPr>
        <p:spPr bwMode="auto">
          <a:xfrm>
            <a:off x="287280" y="4103640"/>
            <a:ext cx="8582040" cy="2190960"/>
          </a:xfrm>
          <a:prstGeom prst="rect">
            <a:avLst/>
          </a:prstGeom>
          <a:solidFill>
            <a:schemeClr val="folHlink"/>
          </a:solidFill>
          <a:ln>
            <a:noFill/>
          </a:ln>
        </p:spPr>
        <p:style>
          <a:lnRef idx="0">
            <a:srgbClr val="000000"/>
          </a:lnRef>
          <a:fillRef idx="0">
            <a:srgbClr val="000000"/>
          </a:fillRef>
          <a:effectRef idx="0">
            <a:srgbClr val="000000"/>
          </a:effectRef>
          <a:fontRef idx="minor"/>
        </p:style>
        <p:txBody>
          <a:bodyPr wrap="none" lIns="90000" tIns="45000" rIns="90000" bIns="45000" anchor="ctr">
            <a:noAutofit/>
          </a:bodyPr>
          <a:lstStyle/>
          <a:p>
            <a:pPr algn="ctr">
              <a:lnSpc>
                <a:spcPct val="100000"/>
              </a:lnSpc>
              <a:defRPr/>
            </a:pPr>
            <a:r>
              <a:rPr lang="en-GB" sz="1800" b="0" strike="noStrike" spc="-1">
                <a:solidFill>
                  <a:srgbClr val="000000"/>
                </a:solidFill>
                <a:latin typeface="Arial"/>
                <a:ea typeface="DejaVu Sans"/>
              </a:rPr>
              <a:t>   </a:t>
            </a:r>
            <a:endParaRPr lang="de-DE" sz="1800" b="0" strike="noStrike" spc="-1">
              <a:latin typeface="Arial"/>
            </a:endParaRPr>
          </a:p>
        </p:txBody>
      </p:sp>
      <p:sp>
        <p:nvSpPr>
          <p:cNvPr id="7" name="Line 4"/>
          <p:cNvSpPr/>
          <p:nvPr/>
        </p:nvSpPr>
        <p:spPr bwMode="auto">
          <a:xfrm>
            <a:off x="0" y="0"/>
            <a:ext cx="0" cy="457200"/>
          </a:xfrm>
          <a:prstGeom prst="line">
            <a:avLst/>
          </a:prstGeom>
          <a:ln>
            <a:solidFill>
              <a:srgbClr val="FDFFFF"/>
            </a:solidFill>
          </a:ln>
        </p:spPr>
        <p:style>
          <a:lnRef idx="0">
            <a:srgbClr val="000000"/>
          </a:lnRef>
          <a:fillRef idx="0">
            <a:srgbClr val="000000"/>
          </a:fillRef>
          <a:effectRef idx="0">
            <a:srgbClr val="000000"/>
          </a:effectRef>
          <a:fontRef idx="minor"/>
        </p:style>
      </p:sp>
      <p:sp>
        <p:nvSpPr>
          <p:cNvPr id="8" name="CustomShape 5"/>
          <p:cNvSpPr/>
          <p:nvPr/>
        </p:nvSpPr>
        <p:spPr bwMode="auto">
          <a:xfrm>
            <a:off x="830160" y="5499000"/>
            <a:ext cx="7745400" cy="33192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nSpc>
                <a:spcPct val="100000"/>
              </a:lnSpc>
              <a:spcBef>
                <a:spcPts val="320"/>
              </a:spcBef>
              <a:defRPr/>
            </a:pPr>
            <a:r>
              <a:rPr lang="en-GB" sz="1600" b="0" strike="noStrike" spc="-1" dirty="0">
                <a:solidFill>
                  <a:srgbClr val="000000"/>
                </a:solidFill>
                <a:latin typeface="Arial"/>
                <a:ea typeface="DejaVu Sans"/>
              </a:rPr>
              <a:t>Dr. Christian Böttger, </a:t>
            </a:r>
            <a:r>
              <a:rPr lang="en-GB" sz="1600" b="0" strike="noStrike" spc="-1" dirty="0" smtClean="0">
                <a:solidFill>
                  <a:srgbClr val="000000"/>
                </a:solidFill>
                <a:latin typeface="Arial"/>
                <a:ea typeface="DejaVu Sans"/>
              </a:rPr>
              <a:t>13.11.2023</a:t>
            </a:r>
            <a:endParaRPr lang="de-DE" sz="1600" b="0" strike="noStrike" spc="-1" dirty="0">
              <a:latin typeface="Arial"/>
            </a:endParaRPr>
          </a:p>
          <a:p>
            <a:pPr>
              <a:lnSpc>
                <a:spcPct val="100000"/>
              </a:lnSpc>
              <a:spcBef>
                <a:spcPts val="320"/>
              </a:spcBef>
              <a:defRPr/>
            </a:pPr>
            <a:endParaRPr lang="de-DE" sz="1600" b="0" strike="noStrike" spc="-1" dirty="0">
              <a:latin typeface="Arial"/>
            </a:endParaRPr>
          </a:p>
        </p:txBody>
      </p:sp>
      <p:sp>
        <p:nvSpPr>
          <p:cNvPr id="9" name="Line 6"/>
          <p:cNvSpPr/>
          <p:nvPr/>
        </p:nvSpPr>
        <p:spPr bwMode="auto">
          <a:xfrm>
            <a:off x="0" y="0"/>
            <a:ext cx="457200" cy="0"/>
          </a:xfrm>
          <a:prstGeom prst="line">
            <a:avLst/>
          </a:prstGeom>
          <a:ln>
            <a:solidFill>
              <a:srgbClr val="FEFFFF"/>
            </a:solidFill>
          </a:ln>
        </p:spPr>
        <p:style>
          <a:lnRef idx="0">
            <a:srgbClr val="000000"/>
          </a:lnRef>
          <a:fillRef idx="0">
            <a:srgbClr val="000000"/>
          </a:fillRef>
          <a:effectRef idx="0">
            <a:srgbClr val="000000"/>
          </a:effectRef>
          <a:fontRef idx="minor"/>
        </p:style>
      </p:sp>
      <p:sp>
        <p:nvSpPr>
          <p:cNvPr id="10" name="CustomShape 7"/>
          <p:cNvSpPr/>
          <p:nvPr/>
        </p:nvSpPr>
        <p:spPr bwMode="auto">
          <a:xfrm>
            <a:off x="831960" y="4356000"/>
            <a:ext cx="7770960" cy="87156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000000"/>
                </a:solidFill>
                <a:latin typeface="Arial"/>
                <a:ea typeface="DejaVu Sans"/>
              </a:rPr>
              <a:t>Tipps für sichere Passwörter</a:t>
            </a:r>
            <a:endParaRPr lang="de-DE" sz="2200" b="0" strike="noStrike" spc="-1">
              <a:latin typeface="Arial"/>
            </a:endParaRPr>
          </a:p>
        </p:txBody>
      </p:sp>
      <p:sp>
        <p:nvSpPr>
          <p:cNvPr id="11" name="Line 8"/>
          <p:cNvSpPr/>
          <p:nvPr/>
        </p:nvSpPr>
        <p:spPr bwMode="auto">
          <a:xfrm>
            <a:off x="0" y="0"/>
            <a:ext cx="457200" cy="0"/>
          </a:xfrm>
          <a:prstGeom prst="line">
            <a:avLst/>
          </a:prstGeom>
          <a:ln>
            <a:solidFill>
              <a:srgbClr val="FEFFFF"/>
            </a:solidFill>
          </a:ln>
        </p:spPr>
        <p:style>
          <a:lnRef idx="0">
            <a:srgbClr val="000000"/>
          </a:lnRef>
          <a:fillRef idx="0">
            <a:srgbClr val="000000"/>
          </a:fillRef>
          <a:effectRef idx="0">
            <a:srgbClr val="000000"/>
          </a:effectRef>
          <a:fontRef idx="minor"/>
        </p:style>
      </p:sp>
      <p:pic>
        <p:nvPicPr>
          <p:cNvPr id="12" name="Picture 16" descr="TU_Braunschweig_02"/>
          <p:cNvPicPr/>
          <p:nvPr/>
        </p:nvPicPr>
        <p:blipFill>
          <a:blip r:embed="rId2"/>
          <a:stretch/>
        </p:blipFill>
        <p:spPr bwMode="auto">
          <a:xfrm>
            <a:off x="287280" y="1438200"/>
            <a:ext cx="8579160" cy="2664000"/>
          </a:xfrm>
          <a:prstGeom prst="rect">
            <a:avLst/>
          </a:prstGeom>
          <a:ln>
            <a:noFill/>
          </a:ln>
        </p:spPr>
      </p:pic>
      <p:sp>
        <p:nvSpPr>
          <p:cNvPr id="13" name="Line 9"/>
          <p:cNvSpPr/>
          <p:nvPr/>
        </p:nvSpPr>
        <p:spPr bwMode="auto">
          <a:xfrm>
            <a:off x="0" y="0"/>
            <a:ext cx="457200" cy="0"/>
          </a:xfrm>
          <a:prstGeom prst="line">
            <a:avLst/>
          </a:prstGeom>
          <a:ln>
            <a:solidFill>
              <a:srgbClr val="FEFFFF"/>
            </a:solidFill>
          </a:ln>
        </p:spPr>
        <p:style>
          <a:lnRef idx="0">
            <a:srgbClr val="000000"/>
          </a:lnRef>
          <a:fillRef idx="0">
            <a:srgbClr val="000000"/>
          </a:fillRef>
          <a:effectRef idx="0">
            <a:srgbClr val="000000"/>
          </a:effectRef>
          <a:fontRef idx="minor"/>
        </p:style>
      </p:sp>
      <p:pic>
        <p:nvPicPr>
          <p:cNvPr id="14" name="Picture 13" descr="TUBS_CO_150dpi"/>
          <p:cNvPicPr/>
          <p:nvPr/>
        </p:nvPicPr>
        <p:blipFill>
          <a:blip r:embed="rId3"/>
          <a:stretch/>
        </p:blipFill>
        <p:spPr bwMode="auto">
          <a:xfrm>
            <a:off x="0" y="741240"/>
            <a:ext cx="2516400" cy="938520"/>
          </a:xfrm>
          <a:prstGeom prst="rect">
            <a:avLst/>
          </a:prstGeom>
          <a:ln>
            <a:noFill/>
          </a:ln>
        </p:spPr>
      </p:pic>
      <p:sp>
        <p:nvSpPr>
          <p:cNvPr id="15" name="Line 10"/>
          <p:cNvSpPr/>
          <p:nvPr/>
        </p:nvSpPr>
        <p:spPr bwMode="auto">
          <a:xfrm>
            <a:off x="0" y="0"/>
            <a:ext cx="457200" cy="0"/>
          </a:xfrm>
          <a:prstGeom prst="line">
            <a:avLst/>
          </a:prstGeom>
          <a:ln>
            <a:solidFill>
              <a:srgbClr val="FEFFFF"/>
            </a:solidFill>
          </a:ln>
        </p:spPr>
        <p:style>
          <a:lnRef idx="0">
            <a:srgbClr val="000000"/>
          </a:lnRef>
          <a:fillRef idx="0">
            <a:srgbClr val="000000"/>
          </a:fillRef>
          <a:effectRef idx="0">
            <a:srgbClr val="000000"/>
          </a:effectRef>
          <a:fontRef idx="minor"/>
        </p:style>
      </p:sp>
      <p:sp>
        <p:nvSpPr>
          <p:cNvPr id="16" name="CustomShape 11"/>
          <p:cNvSpPr/>
          <p:nvPr/>
        </p:nvSpPr>
        <p:spPr bwMode="auto">
          <a:xfrm>
            <a:off x="287280" y="6297480"/>
            <a:ext cx="8582040" cy="285840"/>
          </a:xfrm>
          <a:prstGeom prst="rect">
            <a:avLst/>
          </a:prstGeom>
          <a:solidFill>
            <a:schemeClr val="hlink"/>
          </a:solidFill>
          <a:ln>
            <a:noFill/>
          </a:ln>
        </p:spPr>
        <p:style>
          <a:lnRef idx="0">
            <a:srgbClr val="000000"/>
          </a:lnRef>
          <a:fillRef idx="0">
            <a:srgbClr val="000000"/>
          </a:fillRef>
          <a:effectRef idx="0">
            <a:srgbClr val="000000"/>
          </a:effectRef>
          <a:fontRef idx="minor"/>
        </p:style>
      </p:sp>
      <p:sp>
        <p:nvSpPr>
          <p:cNvPr id="17" name="Line 12"/>
          <p:cNvSpPr/>
          <p:nvPr/>
        </p:nvSpPr>
        <p:spPr bwMode="auto">
          <a:xfrm>
            <a:off x="0" y="0"/>
            <a:ext cx="0" cy="457200"/>
          </a:xfrm>
          <a:prstGeom prst="line">
            <a:avLst/>
          </a:prstGeom>
          <a:ln>
            <a:solidFill>
              <a:srgbClr val="FDFFFF"/>
            </a:solidFill>
          </a:ln>
        </p:spPr>
        <p:style>
          <a:lnRef idx="0">
            <a:srgbClr val="000000"/>
          </a:lnRef>
          <a:fillRef idx="0">
            <a:srgbClr val="000000"/>
          </a:fillRef>
          <a:effectRef idx="0">
            <a:srgbClr val="000000"/>
          </a:effectRef>
          <a:fontRef idx="minor"/>
        </p:style>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831960" y="3717000"/>
            <a:ext cx="7770960" cy="116280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Bereich 1: Surfen im Internet</a:t>
            </a:r>
            <a:endParaRPr lang="de-DE" sz="2200" b="0" strike="noStrike" spc="-1">
              <a:latin typeface="Arial"/>
            </a:endParaRPr>
          </a:p>
        </p:txBody>
      </p:sp>
      <p:sp>
        <p:nvSpPr>
          <p:cNvPr id="5" name="CustomShape 2"/>
          <p:cNvSpPr/>
          <p:nvPr/>
        </p:nvSpPr>
        <p:spPr bwMode="auto">
          <a:xfrm>
            <a:off x="830160" y="5240880"/>
            <a:ext cx="7745400" cy="44316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nSpc>
                <a:spcPct val="100000"/>
              </a:lnSpc>
              <a:spcBef>
                <a:spcPts val="320"/>
              </a:spcBef>
              <a:defRPr/>
            </a:pPr>
            <a:r>
              <a:rPr lang="en-GB" sz="1600" b="0" strike="noStrike" spc="-1">
                <a:solidFill>
                  <a:srgbClr val="FFFFFF"/>
                </a:solidFill>
                <a:latin typeface="Arial"/>
                <a:ea typeface="DejaVu Sans"/>
              </a:rPr>
              <a:t>Ist alles so schön bunt hier! (Nina Hagen, 1978)</a:t>
            </a:r>
            <a:endParaRPr lang="de-DE" sz="1600" b="0" strike="noStrike" spc="-1">
              <a:latin typeface="Arial"/>
            </a:endParaRPr>
          </a:p>
        </p:txBody>
      </p:sp>
      <p:pic>
        <p:nvPicPr>
          <p:cNvPr id="6" name="Picture 16"/>
          <p:cNvPicPr/>
          <p:nvPr/>
        </p:nvPicPr>
        <p:blipFill>
          <a:blip r:embed="rId2"/>
          <a:srcRect t="1555" b="24902"/>
          <a:stretch/>
        </p:blipFill>
        <p:spPr bwMode="auto">
          <a:xfrm>
            <a:off x="216000" y="384480"/>
            <a:ext cx="8710560" cy="3022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11240"/>
            <a:ext cx="8374320" cy="70668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dirty="0" err="1">
                <a:solidFill>
                  <a:srgbClr val="000000"/>
                </a:solidFill>
                <a:latin typeface="Arial"/>
                <a:ea typeface="DejaVu Sans"/>
              </a:rPr>
              <a:t>Passwortregeln</a:t>
            </a:r>
            <a:r>
              <a:rPr lang="en-GB" sz="2200" b="1" strike="noStrike" spc="-1" dirty="0">
                <a:solidFill>
                  <a:srgbClr val="000000"/>
                </a:solidFill>
                <a:latin typeface="Arial"/>
                <a:ea typeface="DejaVu Sans"/>
              </a:rPr>
              <a:t> </a:t>
            </a:r>
            <a:r>
              <a:rPr lang="en-GB" sz="2200" b="1" strike="noStrike" spc="-1" dirty="0" smtClean="0">
                <a:solidFill>
                  <a:srgbClr val="000000"/>
                </a:solidFill>
                <a:latin typeface="Arial"/>
                <a:ea typeface="DejaVu Sans"/>
              </a:rPr>
              <a:t>(TU Braunschweig)</a:t>
            </a:r>
            <a:endParaRPr lang="de-DE" sz="2200" b="0" strike="noStrike" spc="-1" dirty="0">
              <a:latin typeface="Arial"/>
            </a:endParaRPr>
          </a:p>
        </p:txBody>
      </p:sp>
      <p:sp>
        <p:nvSpPr>
          <p:cNvPr id="5" name="CustomShape 2"/>
          <p:cNvSpPr/>
          <p:nvPr/>
        </p:nvSpPr>
        <p:spPr bwMode="auto">
          <a:xfrm>
            <a:off x="4977000" y="1231920"/>
            <a:ext cx="3598920" cy="477072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nSpc>
                <a:spcPct val="100000"/>
              </a:lnSpc>
              <a:spcBef>
                <a:spcPts val="320"/>
              </a:spcBef>
              <a:defRPr/>
            </a:pPr>
            <a:r>
              <a:rPr lang="en-GB" sz="1600" b="0" strike="noStrike" spc="-1" dirty="0" err="1">
                <a:solidFill>
                  <a:srgbClr val="000000"/>
                </a:solidFill>
                <a:latin typeface="Arial"/>
                <a:ea typeface="DejaVu Sans"/>
              </a:rPr>
              <a:t>Weiterhin</a:t>
            </a:r>
            <a:r>
              <a:rPr lang="en-GB" sz="1600" b="0" strike="noStrike" spc="-1" dirty="0">
                <a:solidFill>
                  <a:srgbClr val="000000"/>
                </a:solidFill>
                <a:latin typeface="Arial"/>
                <a:ea typeface="DejaVu Sans"/>
              </a:rPr>
              <a:t> gilt:</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marL="285840" indent="-284400">
              <a:lnSpc>
                <a:spcPct val="100000"/>
              </a:lnSpc>
              <a:spcBef>
                <a:spcPts val="320"/>
              </a:spcBef>
              <a:buClr>
                <a:srgbClr val="000000"/>
              </a:buClr>
              <a:buFont typeface="Arial"/>
              <a:buChar char="•"/>
              <a:defRPr/>
            </a:pPr>
            <a:r>
              <a:rPr lang="en-GB" sz="1600" b="0" strike="noStrike" spc="-1" dirty="0" err="1">
                <a:solidFill>
                  <a:srgbClr val="000000"/>
                </a:solidFill>
                <a:latin typeface="Arial"/>
                <a:ea typeface="DejaVu Sans"/>
              </a:rPr>
              <a:t>Es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darf</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nicht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Teile</a:t>
            </a:r>
            <a:r>
              <a:rPr lang="en-GB" sz="1600" b="0" strike="noStrike" spc="-1" dirty="0">
                <a:solidFill>
                  <a:srgbClr val="000000"/>
                </a:solidFill>
                <a:latin typeface="Arial"/>
                <a:ea typeface="DejaVu Sans"/>
              </a:rPr>
              <a:t> des </a:t>
            </a:r>
            <a:r>
              <a:rPr lang="en-GB" sz="1600" b="0" strike="noStrike" spc="-1" dirty="0" err="1">
                <a:solidFill>
                  <a:srgbClr val="000000"/>
                </a:solidFill>
                <a:latin typeface="Arial"/>
                <a:ea typeface="DejaVu Sans"/>
              </a:rPr>
              <a:t>Namens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oder</a:t>
            </a:r>
            <a:r>
              <a:rPr lang="en-GB" sz="1600" b="0" strike="noStrike" spc="-1" dirty="0">
                <a:solidFill>
                  <a:srgbClr val="000000"/>
                </a:solidFill>
                <a:latin typeface="Arial"/>
                <a:ea typeface="DejaVu Sans"/>
              </a:rPr>
              <a:t> der </a:t>
            </a:r>
            <a:r>
              <a:rPr lang="en-GB" sz="1600" b="0" strike="noStrike" spc="-1" dirty="0" err="1">
                <a:solidFill>
                  <a:srgbClr val="000000"/>
                </a:solidFill>
                <a:latin typeface="Arial"/>
                <a:ea typeface="DejaVu Sans"/>
              </a:rPr>
              <a:t>Benutzerkennung</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enthalten</a:t>
            </a:r>
            <a:r>
              <a:rPr lang="en-GB" sz="1600" b="0" strike="noStrike" spc="-1" dirty="0">
                <a:solidFill>
                  <a:srgbClr val="000000"/>
                </a:solidFill>
                <a:latin typeface="Arial"/>
                <a:ea typeface="DejaVu Sans"/>
              </a:rPr>
              <a:t>, die </a:t>
            </a:r>
            <a:r>
              <a:rPr lang="en-GB" sz="1600" b="0" strike="noStrike" spc="-1" dirty="0" err="1">
                <a:solidFill>
                  <a:srgbClr val="000000"/>
                </a:solidFill>
                <a:latin typeface="Arial"/>
                <a:ea typeface="DejaVu Sans"/>
              </a:rPr>
              <a:t>länger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als</a:t>
            </a:r>
            <a:r>
              <a:rPr lang="en-GB" sz="1600" b="0" strike="noStrike" spc="-1" dirty="0">
                <a:solidFill>
                  <a:srgbClr val="000000"/>
                </a:solidFill>
                <a:latin typeface="Arial"/>
                <a:ea typeface="DejaVu Sans"/>
              </a:rPr>
              <a:t> 2 </a:t>
            </a:r>
            <a:r>
              <a:rPr lang="en-GB" sz="1600" b="0" strike="noStrike" spc="-1" dirty="0" err="1">
                <a:solidFill>
                  <a:srgbClr val="000000"/>
                </a:solidFill>
                <a:latin typeface="Arial"/>
                <a:ea typeface="DejaVu Sans"/>
              </a:rPr>
              <a:t>Zeichen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sind</a:t>
            </a:r>
            <a:endParaRPr lang="de-DE" sz="1600" b="0" strike="noStrike" spc="-1" dirty="0">
              <a:latin typeface="Arial"/>
            </a:endParaRPr>
          </a:p>
          <a:p>
            <a:pPr marL="285840" indent="-284400">
              <a:lnSpc>
                <a:spcPct val="100000"/>
              </a:lnSpc>
              <a:spcBef>
                <a:spcPts val="320"/>
              </a:spcBef>
              <a:buClr>
                <a:srgbClr val="000000"/>
              </a:buClr>
              <a:buFont typeface="Arial"/>
              <a:buChar char="•"/>
              <a:defRPr/>
            </a:pPr>
            <a:r>
              <a:rPr lang="en-GB" sz="1600" b="0" strike="noStrike" spc="-1" dirty="0" err="1">
                <a:solidFill>
                  <a:srgbClr val="000000"/>
                </a:solidFill>
                <a:latin typeface="Arial"/>
                <a:ea typeface="DejaVu Sans"/>
              </a:rPr>
              <a:t>Es</a:t>
            </a:r>
            <a:r>
              <a:rPr lang="en-GB" sz="1600" b="0" strike="noStrike" spc="-1" dirty="0">
                <a:solidFill>
                  <a:srgbClr val="000000"/>
                </a:solidFill>
                <a:latin typeface="Arial"/>
                <a:ea typeface="DejaVu Sans"/>
              </a:rPr>
              <a:t> muss </a:t>
            </a:r>
            <a:r>
              <a:rPr lang="en-GB" sz="1600" b="0" strike="noStrike" spc="-1" dirty="0" smtClean="0">
                <a:solidFill>
                  <a:srgbClr val="000000"/>
                </a:solidFill>
                <a:latin typeface="Arial"/>
                <a:ea typeface="DejaVu Sans"/>
              </a:rPr>
              <a:t>12 </a:t>
            </a:r>
            <a:r>
              <a:rPr lang="en-GB" sz="1600" b="0" strike="noStrike" spc="-1" dirty="0" err="1">
                <a:solidFill>
                  <a:srgbClr val="000000"/>
                </a:solidFill>
                <a:latin typeface="Arial"/>
                <a:ea typeface="DejaVu Sans"/>
              </a:rPr>
              <a:t>bis</a:t>
            </a:r>
            <a:r>
              <a:rPr lang="en-GB" sz="1600" b="0" strike="noStrike" spc="-1" dirty="0">
                <a:solidFill>
                  <a:srgbClr val="000000"/>
                </a:solidFill>
                <a:latin typeface="Arial"/>
                <a:ea typeface="DejaVu Sans"/>
              </a:rPr>
              <a:t> 30 </a:t>
            </a:r>
            <a:r>
              <a:rPr lang="en-GB" sz="1600" b="0" strike="noStrike" spc="-1" dirty="0" err="1">
                <a:solidFill>
                  <a:srgbClr val="000000"/>
                </a:solidFill>
                <a:latin typeface="Arial"/>
                <a:ea typeface="DejaVu Sans"/>
              </a:rPr>
              <a:t>Zeichen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lang</a:t>
            </a:r>
            <a:r>
              <a:rPr lang="en-GB" sz="1600" b="0" strike="noStrike" spc="-1" dirty="0">
                <a:solidFill>
                  <a:srgbClr val="000000"/>
                </a:solidFill>
                <a:latin typeface="Arial"/>
                <a:ea typeface="DejaVu Sans"/>
              </a:rPr>
              <a:t> sein</a:t>
            </a:r>
            <a:endParaRPr lang="de-DE" sz="1600" b="0" strike="noStrike" spc="-1" dirty="0">
              <a:latin typeface="Arial"/>
            </a:endParaRPr>
          </a:p>
          <a:p>
            <a:pPr marL="285840" indent="-284400">
              <a:lnSpc>
                <a:spcPct val="100000"/>
              </a:lnSpc>
              <a:spcBef>
                <a:spcPts val="320"/>
              </a:spcBef>
              <a:buClr>
                <a:srgbClr val="000000"/>
              </a:buClr>
              <a:buFont typeface="Arial"/>
              <a:buChar char="•"/>
              <a:defRPr/>
            </a:pPr>
            <a:r>
              <a:rPr lang="en-GB" sz="1600" b="0" strike="noStrike" spc="-1" dirty="0" err="1">
                <a:solidFill>
                  <a:srgbClr val="000000"/>
                </a:solidFill>
                <a:latin typeface="Arial"/>
                <a:ea typeface="DejaVu Sans"/>
              </a:rPr>
              <a:t>Es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darf</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nicht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mit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Minuszeichen</a:t>
            </a:r>
            <a:r>
              <a:rPr lang="en-GB" sz="1600" b="0" strike="noStrike" spc="-1" dirty="0">
                <a:solidFill>
                  <a:srgbClr val="000000"/>
                </a:solidFill>
                <a:latin typeface="Arial"/>
                <a:ea typeface="DejaVu Sans"/>
              </a:rPr>
              <a:t> (-) </a:t>
            </a:r>
            <a:r>
              <a:rPr lang="en-GB" sz="1600" b="0" strike="noStrike" spc="-1" dirty="0" err="1">
                <a:solidFill>
                  <a:srgbClr val="000000"/>
                </a:solidFill>
                <a:latin typeface="Arial"/>
                <a:ea typeface="DejaVu Sans"/>
              </a:rPr>
              <a:t>anfangen</a:t>
            </a:r>
            <a:endParaRPr lang="de-DE" sz="1600" b="0" strike="noStrike" spc="-1" dirty="0">
              <a:latin typeface="Arial"/>
            </a:endParaRPr>
          </a:p>
          <a:p>
            <a:pPr marL="285840" indent="-284400">
              <a:lnSpc>
                <a:spcPct val="100000"/>
              </a:lnSpc>
              <a:spcBef>
                <a:spcPts val="320"/>
              </a:spcBef>
              <a:buClr>
                <a:srgbClr val="000000"/>
              </a:buClr>
              <a:buFont typeface="Arial"/>
              <a:buChar char="•"/>
              <a:defRPr/>
            </a:pPr>
            <a:r>
              <a:rPr lang="en-GB" sz="1600" b="0" strike="noStrike" spc="-1" dirty="0" err="1">
                <a:solidFill>
                  <a:srgbClr val="000000"/>
                </a:solidFill>
                <a:latin typeface="Arial"/>
                <a:ea typeface="DejaVu Sans"/>
              </a:rPr>
              <a:t>Es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sollte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nicht</a:t>
            </a:r>
            <a:r>
              <a:rPr lang="en-GB" sz="1600" b="0" strike="noStrike" spc="-1" dirty="0">
                <a:solidFill>
                  <a:srgbClr val="000000"/>
                </a:solidFill>
                <a:latin typeface="Arial"/>
                <a:ea typeface="DejaVu Sans"/>
              </a:rPr>
              <a:t> den </a:t>
            </a:r>
            <a:r>
              <a:rPr lang="en-GB" sz="1600" b="0" strike="noStrike" spc="-1" dirty="0" err="1">
                <a:solidFill>
                  <a:srgbClr val="000000"/>
                </a:solidFill>
                <a:latin typeface="Arial"/>
                <a:ea typeface="DejaVu Sans"/>
              </a:rPr>
              <a:t>letzten</a:t>
            </a:r>
            <a:r>
              <a:rPr lang="en-GB" sz="1600" b="0" strike="noStrike" spc="-1" dirty="0">
                <a:solidFill>
                  <a:srgbClr val="000000"/>
                </a:solidFill>
                <a:latin typeface="Arial"/>
                <a:ea typeface="DejaVu Sans"/>
              </a:rPr>
              <a:t> 10 </a:t>
            </a:r>
            <a:r>
              <a:rPr lang="en-GB" sz="1600" b="0" strike="noStrike" spc="-1" dirty="0" err="1">
                <a:solidFill>
                  <a:srgbClr val="000000"/>
                </a:solidFill>
                <a:latin typeface="Arial"/>
                <a:ea typeface="DejaVu Sans"/>
              </a:rPr>
              <a:t>Passwörtern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entsprechen</a:t>
            </a:r>
            <a:endParaRPr lang="de-DE" sz="1600" b="0" strike="noStrike" spc="-1" dirty="0">
              <a:latin typeface="Arial"/>
            </a:endParaRPr>
          </a:p>
        </p:txBody>
      </p:sp>
      <p:sp>
        <p:nvSpPr>
          <p:cNvPr id="6" name="CustomShape 3"/>
          <p:cNvSpPr/>
          <p:nvPr/>
        </p:nvSpPr>
        <p:spPr bwMode="auto">
          <a:xfrm>
            <a:off x="584280" y="1231920"/>
            <a:ext cx="3598920" cy="4770720"/>
          </a:xfrm>
          <a:prstGeom prst="rect">
            <a:avLst/>
          </a:prstGeom>
          <a:noFill/>
          <a:ln w="9360">
            <a:noFill/>
          </a:ln>
        </p:spPr>
        <p:style>
          <a:lnRef idx="0">
            <a:srgbClr val="000000"/>
          </a:lnRef>
          <a:fillRef idx="0">
            <a:srgbClr val="000000"/>
          </a:fillRef>
          <a:effectRef idx="0">
            <a:srgbClr val="000000"/>
          </a:effectRef>
          <a:fontRef idx="minor"/>
        </p:style>
        <p:txBody>
          <a:bodyPr lIns="0" tIns="0" rIns="0" bIns="0">
            <a:noAutofit/>
          </a:bodyPr>
          <a:lstStyle/>
          <a:p>
            <a:pPr marL="1440">
              <a:lnSpc>
                <a:spcPct val="100000"/>
              </a:lnSpc>
              <a:spcBef>
                <a:spcPts val="320"/>
              </a:spcBef>
              <a:defRPr/>
            </a:pPr>
            <a:r>
              <a:rPr lang="en-GB" sz="1600" b="0" strike="noStrike" spc="-1" dirty="0" err="1">
                <a:solidFill>
                  <a:srgbClr val="000000"/>
                </a:solidFill>
                <a:latin typeface="Arial"/>
                <a:ea typeface="DejaVu Sans"/>
              </a:rPr>
              <a:t>Es</a:t>
            </a:r>
            <a:r>
              <a:rPr lang="en-GB" sz="1600" b="0" strike="noStrike" spc="-1" dirty="0">
                <a:solidFill>
                  <a:srgbClr val="000000"/>
                </a:solidFill>
                <a:latin typeface="Arial"/>
                <a:ea typeface="DejaVu Sans"/>
              </a:rPr>
              <a:t> muss </a:t>
            </a:r>
            <a:r>
              <a:rPr lang="en-GB" sz="1600" b="0" strike="noStrike" spc="-1" dirty="0" err="1">
                <a:solidFill>
                  <a:srgbClr val="000000"/>
                </a:solidFill>
                <a:latin typeface="Arial"/>
                <a:ea typeface="DejaVu Sans"/>
              </a:rPr>
              <a:t>Zeichen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aus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mindestens</a:t>
            </a:r>
            <a:r>
              <a:rPr lang="en-GB" sz="1600" b="0" strike="noStrike" spc="-1" dirty="0">
                <a:solidFill>
                  <a:srgbClr val="000000"/>
                </a:solidFill>
                <a:latin typeface="Arial"/>
                <a:ea typeface="DejaVu Sans"/>
              </a:rPr>
              <a:t> 3 der </a:t>
            </a:r>
            <a:r>
              <a:rPr lang="en-GB" sz="1600" b="0" strike="noStrike" spc="-1" dirty="0" err="1">
                <a:solidFill>
                  <a:srgbClr val="000000"/>
                </a:solidFill>
                <a:latin typeface="Arial"/>
                <a:ea typeface="DejaVu Sans"/>
              </a:rPr>
              <a:t>folgenden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Gruppen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enthalten</a:t>
            </a:r>
            <a:r>
              <a:rPr lang="en-GB" sz="1600" b="0" strike="noStrike" spc="-1" dirty="0">
                <a:solidFill>
                  <a:srgbClr val="000000"/>
                </a:solidFill>
                <a:latin typeface="Arial"/>
                <a:ea typeface="DejaVu Sans"/>
              </a:rPr>
              <a:t>:</a:t>
            </a:r>
            <a:endParaRPr lang="de-DE" sz="1600" b="0" strike="noStrike" spc="-1" dirty="0">
              <a:latin typeface="Arial"/>
            </a:endParaRPr>
          </a:p>
          <a:p>
            <a:pPr marL="1440">
              <a:lnSpc>
                <a:spcPct val="100000"/>
              </a:lnSpc>
              <a:spcBef>
                <a:spcPts val="320"/>
              </a:spcBef>
              <a:defRPr/>
            </a:pPr>
            <a:endParaRPr lang="de-DE" sz="1600" b="0" strike="noStrike" spc="-1" dirty="0">
              <a:latin typeface="Arial"/>
            </a:endParaRPr>
          </a:p>
          <a:p>
            <a:pPr marL="190440" lvl="1" indent="-18756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DejaVu Sans"/>
              </a:rPr>
              <a:t>Großbuchstaben</a:t>
            </a:r>
            <a:r>
              <a:rPr lang="en-GB" sz="1600" b="0" strike="noStrike" spc="-1" dirty="0">
                <a:solidFill>
                  <a:srgbClr val="000000"/>
                </a:solidFill>
                <a:latin typeface="Arial"/>
                <a:ea typeface="DejaVu Sans"/>
              </a:rPr>
              <a:t> A - Z</a:t>
            </a:r>
            <a:endParaRPr lang="de-DE" sz="1600" b="0" strike="noStrike" spc="-1" dirty="0">
              <a:latin typeface="Arial"/>
            </a:endParaRPr>
          </a:p>
          <a:p>
            <a:pPr marL="190440" lvl="1" indent="-18756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DejaVu Sans"/>
              </a:rPr>
              <a:t>Kleinbuchstaben</a:t>
            </a:r>
            <a:r>
              <a:rPr lang="en-GB" sz="1600" b="0" strike="noStrike" spc="-1" dirty="0">
                <a:solidFill>
                  <a:srgbClr val="000000"/>
                </a:solidFill>
                <a:latin typeface="Arial"/>
                <a:ea typeface="DejaVu Sans"/>
              </a:rPr>
              <a:t> a - z</a:t>
            </a:r>
            <a:endParaRPr lang="de-DE" sz="1600" b="0" strike="noStrike" spc="-1" dirty="0">
              <a:latin typeface="Arial"/>
            </a:endParaRPr>
          </a:p>
          <a:p>
            <a:pPr marL="190440" lvl="1" indent="-18756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DejaVu Sans"/>
              </a:rPr>
              <a:t>Ziffern</a:t>
            </a:r>
            <a:r>
              <a:rPr lang="en-GB" sz="1600" b="0" strike="noStrike" spc="-1" dirty="0">
                <a:solidFill>
                  <a:srgbClr val="000000"/>
                </a:solidFill>
                <a:latin typeface="Arial"/>
                <a:ea typeface="DejaVu Sans"/>
              </a:rPr>
              <a:t> 0 - 9</a:t>
            </a:r>
            <a:endParaRPr lang="de-DE" sz="1600" b="0" strike="noStrike" spc="-1" dirty="0">
              <a:latin typeface="Arial"/>
            </a:endParaRPr>
          </a:p>
          <a:p>
            <a:pPr marL="190440" lvl="1" indent="-18756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DejaVu Sans"/>
              </a:rPr>
              <a:t>folgende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Sonderzeichen</a:t>
            </a:r>
            <a:r>
              <a:rPr lang="en-GB" sz="1600" b="0" strike="noStrike" spc="-1" dirty="0">
                <a:solidFill>
                  <a:srgbClr val="000000"/>
                </a:solidFill>
                <a:latin typeface="Arial"/>
                <a:ea typeface="DejaVu Sans"/>
              </a:rPr>
              <a:t>:</a:t>
            </a:r>
            <a:endParaRPr lang="de-DE" sz="1600" b="0" strike="noStrike" spc="-1" dirty="0">
              <a:latin typeface="Arial"/>
            </a:endParaRPr>
          </a:p>
          <a:p>
            <a:pPr marL="190440" lvl="1" indent="-187560">
              <a:lnSpc>
                <a:spcPct val="100000"/>
              </a:lnSpc>
              <a:spcBef>
                <a:spcPts val="320"/>
              </a:spcBef>
              <a:buClr>
                <a:srgbClr val="000000"/>
              </a:buClr>
              <a:buFont typeface="Wingdings"/>
              <a:buChar char=""/>
              <a:defRPr/>
            </a:pPr>
            <a:r>
              <a:rPr lang="en-GB" sz="1600" b="0" strike="noStrike" spc="-1" dirty="0">
                <a:solidFill>
                  <a:srgbClr val="000000"/>
                </a:solidFill>
                <a:latin typeface="Arial"/>
                <a:ea typeface="DejaVu Sans"/>
              </a:rPr>
              <a:t>+    _    .    ,    :    -</a:t>
            </a:r>
            <a:endParaRPr lang="de-DE" sz="1600" b="0" strike="noStrike" spc="-1" dirty="0">
              <a:latin typeface="Arial"/>
            </a:endParaRPr>
          </a:p>
          <a:p>
            <a:pPr marL="1440">
              <a:lnSpc>
                <a:spcPct val="100000"/>
              </a:lnSpc>
              <a:spcBef>
                <a:spcPts val="320"/>
              </a:spcBef>
              <a:defRPr/>
            </a:pPr>
            <a:endParaRPr lang="de-DE" sz="1600" b="0" strike="noStrike" spc="-1" dirty="0">
              <a:latin typeface="Arial"/>
            </a:endParaRPr>
          </a:p>
        </p:txBody>
      </p:sp>
      <p:pic>
        <p:nvPicPr>
          <p:cNvPr id="7" name="Grafik 315"/>
          <p:cNvPicPr/>
          <p:nvPr/>
        </p:nvPicPr>
        <p:blipFill>
          <a:blip r:embed="rId3"/>
          <a:stretch/>
        </p:blipFill>
        <p:spPr bwMode="auto">
          <a:xfrm>
            <a:off x="2396519" y="3611880"/>
            <a:ext cx="1706400" cy="17150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11240"/>
            <a:ext cx="8374320" cy="70668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000000"/>
                </a:solidFill>
                <a:latin typeface="Arial"/>
                <a:ea typeface="DejaVu Sans"/>
              </a:rPr>
              <a:t>Tipps zum Erstellen</a:t>
            </a:r>
            <a:endParaRPr lang="de-DE" sz="2200" b="0" strike="noStrike" spc="-1">
              <a:latin typeface="Arial"/>
            </a:endParaRPr>
          </a:p>
        </p:txBody>
      </p:sp>
      <p:sp>
        <p:nvSpPr>
          <p:cNvPr id="5" name="CustomShape 2"/>
          <p:cNvSpPr/>
          <p:nvPr/>
        </p:nvSpPr>
        <p:spPr bwMode="auto">
          <a:xfrm>
            <a:off x="431640" y="1079640"/>
            <a:ext cx="8374320" cy="477072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190440" lvl="1" indent="-187560">
              <a:lnSpc>
                <a:spcPct val="100000"/>
              </a:lnSpc>
              <a:spcBef>
                <a:spcPts val="400"/>
              </a:spcBef>
              <a:buClr>
                <a:srgbClr val="000000"/>
              </a:buClr>
              <a:buFont typeface="Wingdings"/>
              <a:buChar char=""/>
              <a:defRPr/>
            </a:pPr>
            <a:r>
              <a:rPr lang="en-GB" sz="2000" b="0" strike="noStrike" spc="-1" dirty="0">
                <a:solidFill>
                  <a:srgbClr val="000000"/>
                </a:solidFill>
                <a:latin typeface="Arial"/>
                <a:ea typeface="DejaVu Sans"/>
              </a:rPr>
              <a:t>Unser Tipp: FAQ#1000795 im </a:t>
            </a:r>
            <a:r>
              <a:rPr lang="en-GB" sz="2000" b="0" strike="noStrike" spc="-1" dirty="0" err="1">
                <a:solidFill>
                  <a:srgbClr val="000000"/>
                </a:solidFill>
                <a:latin typeface="Arial"/>
                <a:ea typeface="DejaVu Sans"/>
              </a:rPr>
              <a:t>Ticketsystem</a:t>
            </a:r>
            <a:endParaRPr lang="de-DE" sz="2000" b="0" strike="noStrike" spc="-1" dirty="0">
              <a:latin typeface="Arial"/>
            </a:endParaRPr>
          </a:p>
          <a:p>
            <a:pPr marL="190440" lvl="1" indent="-187560">
              <a:lnSpc>
                <a:spcPct val="100000"/>
              </a:lnSpc>
              <a:spcBef>
                <a:spcPts val="400"/>
              </a:spcBef>
              <a:buClr>
                <a:srgbClr val="000000"/>
              </a:buClr>
              <a:buFont typeface="Wingdings"/>
              <a:buChar char=""/>
              <a:defRPr/>
            </a:pPr>
            <a:r>
              <a:rPr lang="en-GB" sz="2000" b="0" strike="noStrike" spc="-1" dirty="0" err="1">
                <a:solidFill>
                  <a:srgbClr val="000000"/>
                </a:solidFill>
                <a:latin typeface="Arial"/>
                <a:ea typeface="DejaVu Sans"/>
              </a:rPr>
              <a:t>Sätze</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auswählen</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Anfangsbuchstaben</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verwenden</a:t>
            </a:r>
            <a:endParaRPr lang="de-DE" sz="2000" b="0" strike="noStrike" spc="-1" dirty="0">
              <a:latin typeface="Arial"/>
            </a:endParaRPr>
          </a:p>
          <a:p>
            <a:pPr marL="190440" lvl="1" indent="-187560">
              <a:lnSpc>
                <a:spcPct val="100000"/>
              </a:lnSpc>
              <a:spcBef>
                <a:spcPts val="400"/>
              </a:spcBef>
              <a:buClr>
                <a:srgbClr val="000000"/>
              </a:buClr>
              <a:buFont typeface="Wingdings"/>
              <a:buChar char=""/>
              <a:defRPr/>
            </a:pPr>
            <a:r>
              <a:rPr lang="en-GB" sz="2000" b="0" strike="noStrike" spc="-1" dirty="0" err="1">
                <a:solidFill>
                  <a:srgbClr val="000000"/>
                </a:solidFill>
                <a:latin typeface="Arial"/>
                <a:ea typeface="DejaVu Sans"/>
              </a:rPr>
              <a:t>Eigene</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Regeln</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ausdenken</a:t>
            </a:r>
            <a:r>
              <a:rPr lang="en-GB" sz="2000" b="0" strike="noStrike" spc="-1" dirty="0">
                <a:solidFill>
                  <a:srgbClr val="000000"/>
                </a:solidFill>
                <a:latin typeface="Arial"/>
                <a:ea typeface="DejaVu Sans"/>
              </a:rPr>
              <a:t> um </a:t>
            </a:r>
            <a:r>
              <a:rPr lang="en-GB" sz="2000" b="0" strike="noStrike" spc="-1" dirty="0" err="1">
                <a:solidFill>
                  <a:srgbClr val="000000"/>
                </a:solidFill>
                <a:latin typeface="Arial"/>
                <a:ea typeface="DejaVu Sans"/>
              </a:rPr>
              <a:t>einen</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Namen</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einfließen</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zu</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lassen</a:t>
            </a:r>
            <a:endParaRPr lang="de-DE" sz="2000" b="0" strike="noStrike" spc="-1" dirty="0">
              <a:latin typeface="Arial"/>
            </a:endParaRPr>
          </a:p>
          <a:p>
            <a:pPr marL="190440" lvl="1" indent="-187560">
              <a:lnSpc>
                <a:spcPct val="100000"/>
              </a:lnSpc>
              <a:spcBef>
                <a:spcPts val="400"/>
              </a:spcBef>
              <a:buClr>
                <a:srgbClr val="000000"/>
              </a:buClr>
              <a:buFont typeface="Wingdings"/>
              <a:buChar char=""/>
              <a:defRPr/>
            </a:pPr>
            <a:r>
              <a:rPr lang="en-GB" sz="2000" b="0" strike="noStrike" spc="-1" dirty="0">
                <a:solidFill>
                  <a:srgbClr val="000000"/>
                </a:solidFill>
                <a:latin typeface="Arial"/>
                <a:ea typeface="DejaVu Sans"/>
              </a:rPr>
              <a:t>„</a:t>
            </a:r>
            <a:r>
              <a:rPr lang="en-GB" sz="2000" b="0" strike="noStrike" spc="-1" dirty="0" err="1">
                <a:solidFill>
                  <a:srgbClr val="000000"/>
                </a:solidFill>
                <a:latin typeface="Arial"/>
                <a:ea typeface="DejaVu Sans"/>
              </a:rPr>
              <a:t>Fiese</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Passwörter</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generieren</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lassen</a:t>
            </a:r>
            <a:endParaRPr lang="de-DE" sz="2000" b="0" strike="noStrike" spc="-1" dirty="0">
              <a:latin typeface="Arial"/>
            </a:endParaRPr>
          </a:p>
          <a:p>
            <a:pPr marL="190440" lvl="1" indent="-187560">
              <a:lnSpc>
                <a:spcPct val="100000"/>
              </a:lnSpc>
              <a:spcBef>
                <a:spcPts val="479"/>
              </a:spcBef>
              <a:buClr>
                <a:srgbClr val="000000"/>
              </a:buClr>
              <a:buFont typeface="Wingdings"/>
              <a:buChar char=""/>
              <a:defRPr/>
            </a:pPr>
            <a:r>
              <a:rPr lang="en-GB" sz="2400" b="0" strike="noStrike" spc="-1" dirty="0" smtClean="0">
                <a:solidFill>
                  <a:srgbClr val="000000"/>
                </a:solidFill>
                <a:latin typeface="Arial"/>
                <a:ea typeface="DejaVu Sans"/>
              </a:rPr>
              <a:t/>
            </a:r>
            <a:br>
              <a:rPr lang="en-GB" sz="2400" b="0" strike="noStrike" spc="-1" dirty="0" smtClean="0">
                <a:solidFill>
                  <a:srgbClr val="000000"/>
                </a:solidFill>
                <a:latin typeface="Arial"/>
                <a:ea typeface="DejaVu Sans"/>
              </a:rPr>
            </a:br>
            <a:r>
              <a:rPr lang="en-GB" sz="2400" b="0" strike="noStrike" spc="-1" dirty="0" err="1" smtClean="0">
                <a:solidFill>
                  <a:srgbClr val="000000"/>
                </a:solidFill>
                <a:latin typeface="Arial"/>
                <a:ea typeface="DejaVu Sans"/>
              </a:rPr>
              <a:t>Interaktiver</a:t>
            </a:r>
            <a:r>
              <a:rPr lang="en-GB" sz="2400" b="0" strike="noStrike" spc="-1" dirty="0" smtClean="0">
                <a:solidFill>
                  <a:srgbClr val="000000"/>
                </a:solidFill>
                <a:latin typeface="Arial"/>
                <a:ea typeface="DejaVu Sans"/>
              </a:rPr>
              <a:t> </a:t>
            </a:r>
            <a:r>
              <a:rPr lang="en-GB" sz="2400" b="0" strike="noStrike" spc="-1" dirty="0">
                <a:solidFill>
                  <a:srgbClr val="000000"/>
                </a:solidFill>
                <a:latin typeface="Arial"/>
                <a:ea typeface="DejaVu Sans"/>
              </a:rPr>
              <a:t>Part – </a:t>
            </a:r>
            <a:r>
              <a:rPr lang="en-GB" sz="2400" b="0" strike="noStrike" spc="-1" dirty="0" err="1">
                <a:solidFill>
                  <a:srgbClr val="000000"/>
                </a:solidFill>
                <a:latin typeface="Arial"/>
                <a:ea typeface="DejaVu Sans"/>
              </a:rPr>
              <a:t>Wie</a:t>
            </a:r>
            <a:r>
              <a:rPr lang="en-GB" sz="2400" b="0" strike="noStrike" spc="-1" dirty="0">
                <a:solidFill>
                  <a:srgbClr val="000000"/>
                </a:solidFill>
                <a:latin typeface="Arial"/>
                <a:ea typeface="DejaVu Sans"/>
              </a:rPr>
              <a:t> gut </a:t>
            </a:r>
            <a:r>
              <a:rPr lang="en-GB" sz="2400" b="0" strike="noStrike" spc="-1" dirty="0" err="1">
                <a:solidFill>
                  <a:srgbClr val="000000"/>
                </a:solidFill>
                <a:latin typeface="Arial"/>
                <a:ea typeface="DejaVu Sans"/>
              </a:rPr>
              <a:t>ist</a:t>
            </a:r>
            <a:r>
              <a:rPr lang="en-GB" sz="2400" b="0" strike="noStrike" spc="-1" dirty="0">
                <a:solidFill>
                  <a:srgbClr val="000000"/>
                </a:solidFill>
                <a:latin typeface="Arial"/>
                <a:ea typeface="DejaVu Sans"/>
              </a:rPr>
              <a:t> </a:t>
            </a:r>
            <a:r>
              <a:rPr lang="en-GB" sz="2400" b="0" strike="noStrike" spc="-1" dirty="0" err="1">
                <a:solidFill>
                  <a:srgbClr val="000000"/>
                </a:solidFill>
                <a:latin typeface="Arial"/>
                <a:ea typeface="DejaVu Sans"/>
              </a:rPr>
              <a:t>meine</a:t>
            </a:r>
            <a:r>
              <a:rPr lang="en-GB" sz="2400" b="0" strike="noStrike" spc="-1" dirty="0">
                <a:solidFill>
                  <a:srgbClr val="000000"/>
                </a:solidFill>
                <a:latin typeface="Arial"/>
                <a:ea typeface="DejaVu Sans"/>
              </a:rPr>
              <a:t> </a:t>
            </a:r>
            <a:r>
              <a:rPr lang="en-GB" sz="2400" b="0" strike="noStrike" spc="-1" dirty="0" err="1">
                <a:solidFill>
                  <a:srgbClr val="000000"/>
                </a:solidFill>
                <a:latin typeface="Arial"/>
                <a:ea typeface="DejaVu Sans"/>
              </a:rPr>
              <a:t>Passwort-Idee</a:t>
            </a:r>
            <a:r>
              <a:rPr lang="en-GB" sz="2400" b="0" strike="noStrike" spc="-1" dirty="0">
                <a:solidFill>
                  <a:srgbClr val="000000"/>
                </a:solidFill>
                <a:latin typeface="Arial"/>
                <a:ea typeface="DejaVu Sans"/>
              </a:rPr>
              <a:t>? </a:t>
            </a:r>
            <a:endParaRPr lang="de-DE" sz="2400" b="0" strike="noStrike" spc="-1" dirty="0">
              <a:latin typeface="Arial"/>
            </a:endParaRPr>
          </a:p>
          <a:p>
            <a:pPr marL="361800" lvl="2" indent="-168480">
              <a:lnSpc>
                <a:spcPct val="100000"/>
              </a:lnSpc>
              <a:spcBef>
                <a:spcPts val="479"/>
              </a:spcBef>
              <a:buClr>
                <a:srgbClr val="000000"/>
              </a:buClr>
              <a:buFont typeface="Wingdings"/>
              <a:buChar char=""/>
              <a:defRPr/>
            </a:pPr>
            <a:r>
              <a:rPr lang="en-GB" sz="2400" b="0" u="sng" strike="noStrike" spc="-1" dirty="0">
                <a:solidFill>
                  <a:srgbClr val="BE1E3C"/>
                </a:solidFill>
                <a:latin typeface="Arial"/>
                <a:ea typeface="DejaVu Sans"/>
                <a:hlinkClick r:id="rId3"/>
              </a:rPr>
              <a:t>https://password.kaspersky.com/de/</a:t>
            </a:r>
            <a:r>
              <a:rPr lang="en-GB" sz="2400" b="0" strike="noStrike" spc="-1" dirty="0">
                <a:solidFill>
                  <a:srgbClr val="000000"/>
                </a:solidFill>
                <a:latin typeface="Arial"/>
                <a:ea typeface="DejaVu Sans"/>
              </a:rPr>
              <a:t> </a:t>
            </a:r>
            <a:endParaRPr lang="de-DE" sz="2400" b="0" strike="noStrike" spc="-1" dirty="0">
              <a:latin typeface="Arial"/>
            </a:endParaRPr>
          </a:p>
          <a:p>
            <a:pPr marL="190440" lvl="1" indent="-187560">
              <a:lnSpc>
                <a:spcPct val="100000"/>
              </a:lnSpc>
              <a:spcBef>
                <a:spcPts val="400"/>
              </a:spcBef>
              <a:buClr>
                <a:srgbClr val="000000"/>
              </a:buClr>
              <a:buFont typeface="Wingdings"/>
              <a:buChar char=""/>
              <a:defRPr/>
            </a:pPr>
            <a:r>
              <a:rPr lang="en-GB" sz="2000" b="0" strike="noStrike" spc="-1" dirty="0" err="1">
                <a:solidFill>
                  <a:srgbClr val="000000"/>
                </a:solidFill>
                <a:latin typeface="Arial"/>
                <a:ea typeface="DejaVu Sans"/>
              </a:rPr>
              <a:t>Weitere</a:t>
            </a:r>
            <a:r>
              <a:rPr lang="en-GB" sz="2000" b="0" strike="noStrike" spc="-1" dirty="0">
                <a:solidFill>
                  <a:srgbClr val="000000"/>
                </a:solidFill>
                <a:latin typeface="Arial"/>
                <a:ea typeface="DejaVu Sans"/>
              </a:rPr>
              <a:t> Info </a:t>
            </a:r>
            <a:endParaRPr lang="de-DE" sz="2000" b="0" strike="noStrike" spc="-1" dirty="0">
              <a:latin typeface="Arial"/>
            </a:endParaRPr>
          </a:p>
          <a:p>
            <a:pPr marL="361800" lvl="2" indent="-168480">
              <a:lnSpc>
                <a:spcPct val="100000"/>
              </a:lnSpc>
              <a:spcBef>
                <a:spcPts val="400"/>
              </a:spcBef>
              <a:buClr>
                <a:srgbClr val="000000"/>
              </a:buClr>
              <a:buFont typeface="Wingdings"/>
              <a:buChar char=""/>
              <a:defRPr/>
            </a:pPr>
            <a:r>
              <a:rPr lang="en-GB" sz="2000" b="0" u="sng" strike="noStrike" spc="-1" dirty="0">
                <a:solidFill>
                  <a:srgbClr val="BE1E3C"/>
                </a:solidFill>
                <a:latin typeface="Arial"/>
                <a:ea typeface="DejaVu Sans"/>
                <a:hlinkClick r:id="rId4"/>
              </a:rPr>
              <a:t>https://secuso.aifb.kit.edu/downloads/Schulungen/Modul_Passwortsicherheit.pdf</a:t>
            </a:r>
            <a:r>
              <a:rPr lang="en-GB" sz="2000" b="0" strike="noStrike" spc="-1" dirty="0">
                <a:solidFill>
                  <a:srgbClr val="000000"/>
                </a:solidFill>
                <a:latin typeface="Arial"/>
                <a:ea typeface="DejaVu Sans"/>
              </a:rPr>
              <a:t> </a:t>
            </a:r>
            <a:endParaRPr lang="de-DE" sz="2000" b="0" strike="noStrike" spc="-1" dirty="0">
              <a:latin typeface="Arial"/>
            </a:endParaRPr>
          </a:p>
          <a:p>
            <a:pPr marL="361800" lvl="2" indent="-168480">
              <a:lnSpc>
                <a:spcPct val="100000"/>
              </a:lnSpc>
              <a:spcBef>
                <a:spcPts val="400"/>
              </a:spcBef>
              <a:buClr>
                <a:srgbClr val="000000"/>
              </a:buClr>
              <a:buFont typeface="Wingdings"/>
              <a:buChar char=""/>
              <a:defRPr/>
            </a:pPr>
            <a:r>
              <a:rPr lang="en-GB" sz="2000" b="0" u="sng" strike="noStrike" spc="-1" dirty="0">
                <a:solidFill>
                  <a:srgbClr val="BE1E3C"/>
                </a:solidFill>
                <a:latin typeface="Arial"/>
                <a:ea typeface="DejaVu Sans"/>
                <a:hlinkClick r:id="rId5"/>
              </a:rPr>
              <a:t>https://secuso.org/quiz-passwortsicherheit</a:t>
            </a:r>
            <a:r>
              <a:rPr lang="en-GB" sz="2000" b="0" strike="noStrike" spc="-1" dirty="0">
                <a:solidFill>
                  <a:srgbClr val="000000"/>
                </a:solidFill>
                <a:latin typeface="Arial"/>
                <a:ea typeface="DejaVu Sans"/>
              </a:rPr>
              <a:t> </a:t>
            </a:r>
            <a:endParaRPr lang="de-DE" sz="2000" b="0" strike="noStrike" spc="-1" dirty="0">
              <a:latin typeface="Arial"/>
            </a:endParaRPr>
          </a:p>
        </p:txBody>
      </p:sp>
      <p:pic>
        <p:nvPicPr>
          <p:cNvPr id="6" name="Grafik 318"/>
          <p:cNvPicPr/>
          <p:nvPr/>
        </p:nvPicPr>
        <p:blipFill>
          <a:blip r:embed="rId6"/>
          <a:stretch/>
        </p:blipFill>
        <p:spPr bwMode="auto">
          <a:xfrm>
            <a:off x="7776000" y="2174400"/>
            <a:ext cx="1202400" cy="1208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11240"/>
            <a:ext cx="8374320" cy="70668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000000"/>
                </a:solidFill>
                <a:latin typeface="Arial"/>
                <a:ea typeface="DejaVu Sans"/>
              </a:rPr>
              <a:t>Tools</a:t>
            </a:r>
            <a:endParaRPr lang="de-DE" sz="2200" b="0" strike="noStrike" spc="-1">
              <a:latin typeface="Arial"/>
            </a:endParaRPr>
          </a:p>
        </p:txBody>
      </p:sp>
      <p:sp>
        <p:nvSpPr>
          <p:cNvPr id="5" name="CustomShape 2"/>
          <p:cNvSpPr/>
          <p:nvPr/>
        </p:nvSpPr>
        <p:spPr bwMode="auto">
          <a:xfrm>
            <a:off x="431640" y="1079640"/>
            <a:ext cx="8374320" cy="477072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190440" lvl="1" indent="-187560">
              <a:lnSpc>
                <a:spcPct val="100000"/>
              </a:lnSpc>
              <a:spcBef>
                <a:spcPts val="400"/>
              </a:spcBef>
              <a:buClr>
                <a:srgbClr val="000000"/>
              </a:buClr>
              <a:buFont typeface="Wingdings"/>
              <a:buChar char=""/>
              <a:defRPr/>
            </a:pPr>
            <a:r>
              <a:rPr lang="en-GB" sz="2000" b="0" strike="noStrike" spc="-1" dirty="0" err="1">
                <a:solidFill>
                  <a:srgbClr val="000000"/>
                </a:solidFill>
                <a:latin typeface="Arial"/>
                <a:ea typeface="DejaVu Sans"/>
              </a:rPr>
              <a:t>Notizbuch</a:t>
            </a:r>
            <a:r>
              <a:rPr lang="en-GB" sz="2000" b="0" strike="noStrike" spc="-1" dirty="0">
                <a:solidFill>
                  <a:srgbClr val="000000"/>
                </a:solidFill>
                <a:latin typeface="Arial"/>
                <a:ea typeface="DejaVu Sans"/>
              </a:rPr>
              <a:t> in </a:t>
            </a:r>
            <a:r>
              <a:rPr lang="en-GB" sz="2000" b="0" strike="noStrike" spc="-1" dirty="0" err="1">
                <a:solidFill>
                  <a:srgbClr val="000000"/>
                </a:solidFill>
                <a:latin typeface="Arial"/>
                <a:ea typeface="DejaVu Sans"/>
              </a:rPr>
              <a:t>Papier</a:t>
            </a:r>
            <a:endParaRPr lang="de-DE" sz="2000" b="0" strike="noStrike" spc="-1" dirty="0">
              <a:latin typeface="Arial"/>
            </a:endParaRPr>
          </a:p>
          <a:p>
            <a:pPr marL="190440" lvl="1" indent="-187560">
              <a:lnSpc>
                <a:spcPct val="100000"/>
              </a:lnSpc>
              <a:spcBef>
                <a:spcPts val="400"/>
              </a:spcBef>
              <a:buClr>
                <a:srgbClr val="000000"/>
              </a:buClr>
              <a:buFont typeface="Wingdings"/>
              <a:buChar char=""/>
              <a:defRPr/>
            </a:pPr>
            <a:r>
              <a:rPr lang="en-GB" sz="2000" b="0" strike="noStrike" spc="-1" dirty="0" smtClean="0">
                <a:solidFill>
                  <a:srgbClr val="000000"/>
                </a:solidFill>
                <a:latin typeface="Arial"/>
                <a:ea typeface="DejaVu Sans"/>
              </a:rPr>
              <a:t/>
            </a:r>
            <a:br>
              <a:rPr lang="en-GB" sz="2000" b="0" strike="noStrike" spc="-1" dirty="0" smtClean="0">
                <a:solidFill>
                  <a:srgbClr val="000000"/>
                </a:solidFill>
                <a:latin typeface="Arial"/>
                <a:ea typeface="DejaVu Sans"/>
              </a:rPr>
            </a:br>
            <a:r>
              <a:rPr lang="en-GB" sz="2000" b="0" strike="noStrike" spc="-1" dirty="0" err="1" smtClean="0">
                <a:solidFill>
                  <a:srgbClr val="000000"/>
                </a:solidFill>
                <a:latin typeface="Arial"/>
                <a:ea typeface="DejaVu Sans"/>
              </a:rPr>
              <a:t>Passwortcontainer</a:t>
            </a:r>
            <a:r>
              <a:rPr lang="en-GB" sz="2000" b="0" strike="noStrike" spc="-1" dirty="0" smtClean="0">
                <a:solidFill>
                  <a:srgbClr val="000000"/>
                </a:solidFill>
                <a:latin typeface="Arial"/>
                <a:ea typeface="DejaVu Sans"/>
              </a:rPr>
              <a:t> </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Passwortmanager</a:t>
            </a:r>
            <a:endParaRPr lang="de-DE" sz="2000" b="0" strike="noStrike" spc="-1" dirty="0">
              <a:latin typeface="Arial"/>
            </a:endParaRPr>
          </a:p>
          <a:p>
            <a:pPr marL="361800" lvl="2" indent="-168480">
              <a:lnSpc>
                <a:spcPct val="100000"/>
              </a:lnSpc>
              <a:spcBef>
                <a:spcPts val="400"/>
              </a:spcBef>
              <a:buClr>
                <a:srgbClr val="000000"/>
              </a:buClr>
              <a:buFont typeface="Wingdings"/>
              <a:buChar char=""/>
              <a:defRPr/>
            </a:pPr>
            <a:r>
              <a:rPr lang="en-GB" sz="2000" b="0" strike="noStrike" spc="-1" dirty="0" err="1">
                <a:solidFill>
                  <a:srgbClr val="000000"/>
                </a:solidFill>
                <a:latin typeface="Arial"/>
                <a:ea typeface="DejaVu Sans"/>
              </a:rPr>
              <a:t>Eigene</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Anforderung</a:t>
            </a:r>
            <a:endParaRPr lang="de-DE" sz="2000" b="0" strike="noStrike" spc="-1" dirty="0">
              <a:latin typeface="Arial"/>
            </a:endParaRPr>
          </a:p>
          <a:p>
            <a:pPr marL="361800" lvl="2" indent="-168480">
              <a:lnSpc>
                <a:spcPct val="100000"/>
              </a:lnSpc>
              <a:spcBef>
                <a:spcPts val="400"/>
              </a:spcBef>
              <a:buClr>
                <a:srgbClr val="000000"/>
              </a:buClr>
              <a:buFont typeface="Wingdings"/>
              <a:buChar char=""/>
              <a:defRPr/>
            </a:pPr>
            <a:r>
              <a:rPr lang="en-GB" sz="2000" b="0" strike="noStrike" spc="-1" dirty="0">
                <a:solidFill>
                  <a:srgbClr val="000000"/>
                </a:solidFill>
                <a:latin typeface="Arial"/>
                <a:ea typeface="DejaVu Sans"/>
              </a:rPr>
              <a:t>Für </a:t>
            </a:r>
            <a:r>
              <a:rPr lang="en-GB" sz="2000" b="0" strike="noStrike" spc="-1" dirty="0" err="1">
                <a:solidFill>
                  <a:srgbClr val="000000"/>
                </a:solidFill>
                <a:latin typeface="Arial"/>
                <a:ea typeface="DejaVu Sans"/>
              </a:rPr>
              <a:t>verschiedene</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Betriebssysteme</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verfügbar</a:t>
            </a:r>
            <a:endParaRPr lang="de-DE" sz="2000" b="0" strike="noStrike" spc="-1" dirty="0">
              <a:latin typeface="Arial"/>
            </a:endParaRPr>
          </a:p>
          <a:p>
            <a:pPr marL="361800" lvl="2" indent="-168480">
              <a:lnSpc>
                <a:spcPct val="100000"/>
              </a:lnSpc>
              <a:spcBef>
                <a:spcPts val="400"/>
              </a:spcBef>
              <a:buClr>
                <a:srgbClr val="000000"/>
              </a:buClr>
              <a:buFont typeface="Wingdings"/>
              <a:buChar char=""/>
              <a:defRPr/>
            </a:pPr>
            <a:r>
              <a:rPr lang="en-GB" sz="2000" b="0" strike="noStrike" spc="-1" dirty="0" err="1">
                <a:solidFill>
                  <a:srgbClr val="000000"/>
                </a:solidFill>
                <a:latin typeface="Arial"/>
                <a:ea typeface="DejaVu Sans"/>
              </a:rPr>
              <a:t>Konkrete</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Produkte</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gern</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persönlich</a:t>
            </a:r>
            <a:endParaRPr lang="en-GB" sz="2000" b="0" strike="noStrike" spc="-1" dirty="0">
              <a:solidFill>
                <a:srgbClr val="000000"/>
              </a:solidFill>
              <a:latin typeface="Arial"/>
              <a:ea typeface="DejaVu Sans"/>
            </a:endParaRPr>
          </a:p>
          <a:p>
            <a:pPr marL="361800" lvl="2" indent="-168480">
              <a:lnSpc>
                <a:spcPct val="100000"/>
              </a:lnSpc>
              <a:spcBef>
                <a:spcPts val="400"/>
              </a:spcBef>
              <a:buClr>
                <a:srgbClr val="000000"/>
              </a:buClr>
              <a:buFont typeface="Wingdings"/>
              <a:buChar char=""/>
              <a:defRPr/>
            </a:pPr>
            <a:r>
              <a:rPr lang="en-GB" sz="2000" spc="-1" dirty="0" err="1">
                <a:solidFill>
                  <a:srgbClr val="000000"/>
                </a:solidFill>
                <a:latin typeface="Arial"/>
                <a:ea typeface="DejaVu Sans"/>
              </a:rPr>
              <a:t>Empfehlung</a:t>
            </a:r>
            <a:r>
              <a:rPr lang="en-GB" sz="2000" spc="-1" dirty="0">
                <a:solidFill>
                  <a:srgbClr val="000000"/>
                </a:solidFill>
                <a:latin typeface="Arial"/>
                <a:ea typeface="DejaVu Sans"/>
              </a:rPr>
              <a:t>: </a:t>
            </a:r>
            <a:r>
              <a:rPr lang="en-GB" sz="2000" spc="-1" dirty="0" err="1">
                <a:solidFill>
                  <a:srgbClr val="000000"/>
                </a:solidFill>
                <a:latin typeface="Arial"/>
                <a:ea typeface="DejaVu Sans"/>
              </a:rPr>
              <a:t>Keepass-kompatibel</a:t>
            </a:r>
            <a:endParaRPr lang="de-DE" sz="2000" b="0" strike="noStrike" spc="-1" dirty="0">
              <a:latin typeface="Arial"/>
            </a:endParaRPr>
          </a:p>
          <a:p>
            <a:pPr>
              <a:lnSpc>
                <a:spcPct val="100000"/>
              </a:lnSpc>
              <a:defRPr/>
            </a:pPr>
            <a:endParaRPr lang="de-DE" sz="2000" b="0" strike="noStrike" spc="-1" dirty="0">
              <a:latin typeface="Arial"/>
            </a:endParaRPr>
          </a:p>
          <a:p>
            <a:pPr marL="361800" lvl="2" indent="-168480">
              <a:lnSpc>
                <a:spcPct val="100000"/>
              </a:lnSpc>
              <a:spcBef>
                <a:spcPts val="400"/>
              </a:spcBef>
              <a:buClr>
                <a:srgbClr val="000000"/>
              </a:buClr>
              <a:buFont typeface="Wingdings"/>
              <a:buChar char=""/>
              <a:defRPr/>
            </a:pPr>
            <a:r>
              <a:rPr lang="en-GB" sz="2000" b="0" strike="noStrike" spc="-1" dirty="0" err="1">
                <a:solidFill>
                  <a:srgbClr val="000000"/>
                </a:solidFill>
                <a:latin typeface="Arial"/>
                <a:ea typeface="DejaVu Sans"/>
              </a:rPr>
              <a:t>Letzter</a:t>
            </a:r>
            <a:r>
              <a:rPr lang="en-GB" sz="2000" b="0" strike="noStrike" spc="-1" dirty="0">
                <a:solidFill>
                  <a:srgbClr val="000000"/>
                </a:solidFill>
                <a:latin typeface="Arial"/>
                <a:ea typeface="DejaVu Sans"/>
              </a:rPr>
              <a:t> Tipp: </a:t>
            </a:r>
            <a:r>
              <a:rPr lang="en-GB" sz="2000" b="0" strike="noStrike" spc="-1" dirty="0" err="1">
                <a:solidFill>
                  <a:srgbClr val="000000"/>
                </a:solidFill>
                <a:latin typeface="Arial"/>
                <a:ea typeface="DejaVu Sans"/>
              </a:rPr>
              <a:t>Hinterlegen</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Sie</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bei</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uns</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Ihre</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Mobilfunknummer</a:t>
            </a:r>
            <a:r>
              <a:rPr lang="en-GB" sz="2000" b="0" strike="noStrike" spc="-1" dirty="0">
                <a:solidFill>
                  <a:srgbClr val="000000"/>
                </a:solidFill>
                <a:latin typeface="Arial"/>
                <a:ea typeface="DejaVu Sans"/>
              </a:rPr>
              <a:t>!</a:t>
            </a:r>
            <a:endParaRPr lang="de-DE" sz="2000" b="0" strike="noStrike" spc="-1" dirty="0">
              <a:latin typeface="Arial"/>
            </a:endParaRPr>
          </a:p>
        </p:txBody>
      </p:sp>
      <p:pic>
        <p:nvPicPr>
          <p:cNvPr id="6" name="Grafik 321"/>
          <p:cNvPicPr/>
          <p:nvPr/>
        </p:nvPicPr>
        <p:blipFill>
          <a:blip r:embed="rId3"/>
          <a:stretch/>
        </p:blipFill>
        <p:spPr bwMode="auto">
          <a:xfrm>
            <a:off x="4028760" y="4567320"/>
            <a:ext cx="2025000" cy="1335600"/>
          </a:xfrm>
          <a:prstGeom prst="rect">
            <a:avLst/>
          </a:prstGeom>
          <a:ln>
            <a:noFill/>
          </a:ln>
        </p:spPr>
      </p:pic>
      <p:pic>
        <p:nvPicPr>
          <p:cNvPr id="7" name="Grafik 322"/>
          <p:cNvPicPr/>
          <p:nvPr/>
        </p:nvPicPr>
        <p:blipFill>
          <a:blip r:embed="rId4"/>
          <a:stretch/>
        </p:blipFill>
        <p:spPr bwMode="auto">
          <a:xfrm>
            <a:off x="7220520" y="2246400"/>
            <a:ext cx="1202400" cy="1208520"/>
          </a:xfrm>
          <a:prstGeom prst="rect">
            <a:avLst/>
          </a:prstGeom>
          <a:ln>
            <a:noFill/>
          </a:ln>
        </p:spPr>
      </p:pic>
      <p:pic>
        <p:nvPicPr>
          <p:cNvPr id="8" name="Grafik 323"/>
          <p:cNvPicPr/>
          <p:nvPr/>
        </p:nvPicPr>
        <p:blipFill>
          <a:blip r:embed="rId5"/>
          <a:stretch/>
        </p:blipFill>
        <p:spPr bwMode="auto">
          <a:xfrm>
            <a:off x="3960000" y="876240"/>
            <a:ext cx="708120" cy="7786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850050" y="4209049"/>
            <a:ext cx="7772400" cy="1524207"/>
          </a:xfrm>
        </p:spPr>
        <p:txBody>
          <a:bodyPr/>
          <a:lstStyle/>
          <a:p>
            <a:pPr>
              <a:defRPr/>
            </a:pPr>
            <a:r>
              <a:rPr lang="de-DE" sz="1400" dirty="0"/>
              <a:t>Weitere Infos:</a:t>
            </a:r>
            <a:br>
              <a:rPr lang="de-DE" sz="1400" dirty="0"/>
            </a:br>
            <a:r>
              <a:rPr lang="de-DE" sz="1400" dirty="0">
                <a:hlinkClick r:id="rId2"/>
              </a:rPr>
              <a:t>https://</a:t>
            </a:r>
            <a:r>
              <a:rPr lang="de-DE" sz="1400" dirty="0" smtClean="0">
                <a:hlinkClick r:id="rId2"/>
              </a:rPr>
              <a:t>studip.tu-braunschweig.de/seminar_main.php?auswahl=bc863707104006d8b2c63d11f6a60ed0</a:t>
            </a:r>
            <a:r>
              <a:rPr lang="de-DE" sz="1400" dirty="0" smtClean="0"/>
              <a:t> </a:t>
            </a:r>
            <a:r>
              <a:rPr lang="de-DE" sz="1400" dirty="0"/>
              <a:t/>
            </a:r>
            <a:br>
              <a:rPr lang="de-DE" sz="1400" dirty="0"/>
            </a:br>
            <a:r>
              <a:rPr lang="de-DE" sz="1400" u="sng" dirty="0">
                <a:hlinkClick r:id="rId3"/>
              </a:rPr>
              <a:t>http://it-sicherheit.tu-braunschweig.de/</a:t>
            </a:r>
            <a:r>
              <a:rPr lang="de-DE" sz="1400" dirty="0"/>
              <a:t> </a:t>
            </a:r>
            <a:br>
              <a:rPr lang="de-DE" sz="1400" dirty="0"/>
            </a:br>
            <a:r>
              <a:rPr lang="de-DE" sz="1400" u="sng" dirty="0" smtClean="0">
                <a:hlinkClick r:id="rId4"/>
              </a:rPr>
              <a:t>https://www.tu-braunschweig.de/ciso</a:t>
            </a:r>
            <a:r>
              <a:rPr lang="de-DE" sz="1400" u="sng" dirty="0" smtClean="0"/>
              <a:t> </a:t>
            </a:r>
            <a:r>
              <a:rPr lang="de-DE" sz="1400" dirty="0"/>
              <a:t/>
            </a:r>
            <a:br>
              <a:rPr lang="de-DE" sz="1400" dirty="0"/>
            </a:br>
            <a:r>
              <a:rPr lang="de-DE" sz="1400" dirty="0"/>
              <a:t/>
            </a:r>
            <a:br>
              <a:rPr lang="de-DE" sz="1400" dirty="0"/>
            </a:br>
            <a:r>
              <a:rPr lang="de-DE" sz="1400" dirty="0"/>
              <a:t>und beim IT-Service-Desk des Gauß-IT-Zentrums</a:t>
            </a:r>
            <a:br>
              <a:rPr lang="de-DE" sz="1400" dirty="0"/>
            </a:br>
            <a:r>
              <a:rPr lang="de-DE" sz="1400" dirty="0"/>
              <a:t>Tel. +49.531.391.55555 </a:t>
            </a:r>
            <a:br>
              <a:rPr lang="de-DE" sz="1400" dirty="0"/>
            </a:br>
            <a:r>
              <a:rPr lang="de-DE" sz="1400" u="sng" dirty="0">
                <a:hlinkClick r:id="rId5"/>
              </a:rPr>
              <a:t>it-service-desk@tu-braunschweig.de</a:t>
            </a:r>
            <a:r>
              <a:rPr lang="de-DE" sz="1400" dirty="0"/>
              <a:t>            </a:t>
            </a:r>
            <a:r>
              <a:rPr lang="de-DE" sz="1400" u="sng" dirty="0">
                <a:hlinkClick r:id="rId6"/>
              </a:rPr>
              <a:t>https://www.tu-braunschweig.de/it/service-desk</a:t>
            </a:r>
            <a:r>
              <a:rPr lang="de-DE" sz="1400" dirty="0"/>
              <a:t> </a:t>
            </a:r>
            <a:endParaRPr dirty="0"/>
          </a:p>
        </p:txBody>
      </p:sp>
      <p:sp>
        <p:nvSpPr>
          <p:cNvPr id="5" name="Untertitel 2"/>
          <p:cNvSpPr>
            <a:spLocks noGrp="1"/>
          </p:cNvSpPr>
          <p:nvPr>
            <p:ph type="subTitle" idx="1"/>
          </p:nvPr>
        </p:nvSpPr>
        <p:spPr bwMode="auto">
          <a:xfrm>
            <a:off x="2585640" y="5792812"/>
            <a:ext cx="7747000" cy="444500"/>
          </a:xfrm>
        </p:spPr>
        <p:txBody>
          <a:bodyPr/>
          <a:lstStyle/>
          <a:p>
            <a:pPr>
              <a:defRPr/>
            </a:pPr>
            <a:r>
              <a:rPr lang="de-DE"/>
              <a:t>Vielen Dank für Ihre Aufmerksamkeit!</a:t>
            </a:r>
            <a:endParaRPr/>
          </a:p>
        </p:txBody>
      </p:sp>
      <p:pic>
        <p:nvPicPr>
          <p:cNvPr id="6" name="Picture 16"/>
          <p:cNvPicPr>
            <a:picLocks noChangeAspect="1" noChangeArrowheads="1"/>
          </p:cNvPicPr>
          <p:nvPr/>
        </p:nvPicPr>
        <p:blipFill>
          <a:blip r:embed="rId7"/>
          <a:srcRect t="8953" b="17162"/>
          <a:stretch/>
        </p:blipFill>
        <p:spPr bwMode="auto">
          <a:xfrm>
            <a:off x="216000" y="384436"/>
            <a:ext cx="8712000" cy="3024000"/>
          </a:xfrm>
          <a:prstGeom prst="rect">
            <a:avLst/>
          </a:prstGeom>
          <a:noFill/>
          <a:ln>
            <a:noFill/>
          </a:ln>
        </p:spPr>
      </p:pic>
      <p:pic>
        <p:nvPicPr>
          <p:cNvPr id="7" name="Picture 2" descr="Baby, Lernen, Laptop, Frage, Fragezeichen, Probleme"/>
          <p:cNvPicPr>
            <a:picLocks noChangeAspect="1" noChangeArrowheads="1"/>
          </p:cNvPicPr>
          <p:nvPr/>
        </p:nvPicPr>
        <p:blipFill>
          <a:blip r:embed="rId8"/>
          <a:stretch/>
        </p:blipFill>
        <p:spPr bwMode="auto">
          <a:xfrm>
            <a:off x="6211448" y="3467991"/>
            <a:ext cx="1788314" cy="938865"/>
          </a:xfrm>
          <a:prstGeom prst="rect">
            <a:avLst/>
          </a:prstGeom>
          <a:noFill/>
        </p:spPr>
      </p:pic>
      <p:sp>
        <p:nvSpPr>
          <p:cNvPr id="8" name="Textfeld 5"/>
          <p:cNvSpPr>
            <a:spLocks/>
          </p:cNvSpPr>
          <p:nvPr/>
        </p:nvSpPr>
        <p:spPr bwMode="auto">
          <a:xfrm rot="5400000">
            <a:off x="7756853" y="3848416"/>
            <a:ext cx="1297404" cy="646331"/>
          </a:xfrm>
          <a:prstGeom prst="rect">
            <a:avLst/>
          </a:prstGeom>
          <a:noFill/>
        </p:spPr>
        <p:txBody>
          <a:bodyPr wrap="square" rtlCol="0">
            <a:spAutoFit/>
          </a:bodyPr>
          <a:lstStyle/>
          <a:p>
            <a:pPr>
              <a:defRPr/>
            </a:pPr>
            <a:r>
              <a:rPr lang="de-DE" sz="900" u="sng">
                <a:hlinkClick r:id="rId9"/>
              </a:rPr>
              <a:t>https://pixabay.com/de/baby-lernen-laptop-frage-2709666/</a:t>
            </a:r>
            <a:r>
              <a:rPr lang="de-DE" sz="900"/>
              <a:t> </a:t>
            </a:r>
            <a:endParaRPr/>
          </a:p>
          <a:p>
            <a:pPr>
              <a:defRPr/>
            </a:pPr>
            <a:r>
              <a:rPr lang="de-DE" sz="900"/>
              <a:t>CC0 Lizenz</a:t>
            </a:r>
            <a:endParaRPr/>
          </a:p>
        </p:txBody>
      </p:sp>
      <p:pic>
        <p:nvPicPr>
          <p:cNvPr id="9" name="Grafik 329"/>
          <p:cNvPicPr/>
          <p:nvPr/>
        </p:nvPicPr>
        <p:blipFill>
          <a:blip r:embed="rId10"/>
          <a:stretch/>
        </p:blipFill>
        <p:spPr bwMode="auto">
          <a:xfrm>
            <a:off x="5090039" y="766800"/>
            <a:ext cx="2324880" cy="1255680"/>
          </a:xfrm>
          <a:prstGeom prst="rect">
            <a:avLst/>
          </a:prstGeom>
          <a:ln>
            <a:noFill/>
          </a:ln>
        </p:spPr>
      </p:pic>
    </p:spTree>
    <p:extLst>
      <p:ext uri="{BB962C8B-B14F-4D97-AF65-F5344CB8AC3E}">
        <p14:creationId xmlns:p14="http://schemas.microsoft.com/office/powerpoint/2010/main" val="3366214544"/>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11240"/>
            <a:ext cx="8374320" cy="70668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000000"/>
                </a:solidFill>
                <a:latin typeface="Arial"/>
                <a:ea typeface="DejaVu Sans"/>
              </a:rPr>
              <a:t>Vielen Dank für Ihre Aufmerksamkeit </a:t>
            </a:r>
            <a:endParaRPr lang="de-DE" sz="2200" b="0" strike="noStrike" spc="-1">
              <a:latin typeface="Arial"/>
            </a:endParaRPr>
          </a:p>
        </p:txBody>
      </p:sp>
      <p:sp>
        <p:nvSpPr>
          <p:cNvPr id="5" name="CustomShape 2"/>
          <p:cNvSpPr/>
          <p:nvPr/>
        </p:nvSpPr>
        <p:spPr bwMode="auto">
          <a:xfrm>
            <a:off x="431640" y="1042920"/>
            <a:ext cx="8374320" cy="477072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gn="ctr">
              <a:lnSpc>
                <a:spcPct val="100000"/>
              </a:lnSpc>
              <a:spcBef>
                <a:spcPts val="320"/>
              </a:spcBef>
              <a:defRPr/>
            </a:pPr>
            <a:endParaRPr lang="de-DE" sz="1800" b="0" strike="noStrike" spc="-1" dirty="0">
              <a:latin typeface="Arial"/>
            </a:endParaRPr>
          </a:p>
          <a:p>
            <a:pPr algn="ctr">
              <a:lnSpc>
                <a:spcPct val="100000"/>
              </a:lnSpc>
              <a:spcBef>
                <a:spcPts val="320"/>
              </a:spcBef>
              <a:defRPr/>
            </a:pPr>
            <a:endParaRPr lang="de-DE" sz="1800" b="0" strike="noStrike" spc="-1" dirty="0">
              <a:latin typeface="Arial"/>
            </a:endParaRPr>
          </a:p>
          <a:p>
            <a:pPr algn="ctr">
              <a:lnSpc>
                <a:spcPct val="100000"/>
              </a:lnSpc>
              <a:spcBef>
                <a:spcPts val="320"/>
              </a:spcBef>
              <a:defRPr/>
            </a:pPr>
            <a:endParaRPr lang="de-DE" sz="1800" b="0" strike="noStrike" spc="-1" dirty="0">
              <a:latin typeface="Arial"/>
            </a:endParaRPr>
          </a:p>
          <a:p>
            <a:pPr algn="ctr">
              <a:lnSpc>
                <a:spcPct val="100000"/>
              </a:lnSpc>
              <a:spcBef>
                <a:spcPts val="320"/>
              </a:spcBef>
              <a:defRPr/>
            </a:pPr>
            <a:endParaRPr lang="de-DE" sz="1800" b="0" strike="noStrike" spc="-1" dirty="0">
              <a:latin typeface="Arial"/>
            </a:endParaRPr>
          </a:p>
          <a:p>
            <a:pPr algn="ctr">
              <a:lnSpc>
                <a:spcPct val="100000"/>
              </a:lnSpc>
              <a:spcBef>
                <a:spcPts val="320"/>
              </a:spcBef>
              <a:defRPr/>
            </a:pPr>
            <a:endParaRPr lang="de-DE" sz="1800" b="0" strike="noStrike" spc="-1" dirty="0">
              <a:latin typeface="Arial"/>
            </a:endParaRPr>
          </a:p>
          <a:p>
            <a:pPr algn="ctr">
              <a:lnSpc>
                <a:spcPct val="100000"/>
              </a:lnSpc>
              <a:spcBef>
                <a:spcPts val="320"/>
              </a:spcBef>
              <a:defRPr/>
            </a:pPr>
            <a:endParaRPr lang="de-DE" sz="1800" b="0" strike="noStrike" spc="-1" dirty="0">
              <a:latin typeface="Arial"/>
            </a:endParaRPr>
          </a:p>
          <a:p>
            <a:pPr algn="ctr">
              <a:lnSpc>
                <a:spcPct val="100000"/>
              </a:lnSpc>
              <a:spcBef>
                <a:spcPts val="320"/>
              </a:spcBef>
              <a:defRPr/>
            </a:pPr>
            <a:endParaRPr lang="de-DE" sz="1800" b="0" strike="noStrike" spc="-1" dirty="0">
              <a:latin typeface="Arial"/>
            </a:endParaRPr>
          </a:p>
          <a:p>
            <a:pPr algn="ctr">
              <a:lnSpc>
                <a:spcPct val="100000"/>
              </a:lnSpc>
              <a:spcBef>
                <a:spcPts val="320"/>
              </a:spcBef>
              <a:defRPr/>
            </a:pPr>
            <a:endParaRPr lang="de-DE" sz="1800" b="0" strike="noStrike" spc="-1" dirty="0">
              <a:latin typeface="Arial"/>
            </a:endParaRPr>
          </a:p>
          <a:p>
            <a:pPr algn="ctr">
              <a:lnSpc>
                <a:spcPct val="100000"/>
              </a:lnSpc>
              <a:spcBef>
                <a:spcPts val="320"/>
              </a:spcBef>
              <a:defRPr/>
            </a:pPr>
            <a:endParaRPr lang="de-DE" sz="1800" b="0" strike="noStrike" spc="-1" dirty="0">
              <a:latin typeface="Arial"/>
            </a:endParaRPr>
          </a:p>
          <a:p>
            <a:pPr algn="ctr">
              <a:lnSpc>
                <a:spcPct val="100000"/>
              </a:lnSpc>
              <a:spcBef>
                <a:spcPts val="320"/>
              </a:spcBef>
              <a:defRPr/>
            </a:pPr>
            <a:endParaRPr lang="de-DE" sz="1800" b="0" strike="noStrike" spc="-1" dirty="0">
              <a:latin typeface="Arial"/>
            </a:endParaRPr>
          </a:p>
          <a:p>
            <a:pPr algn="ctr">
              <a:lnSpc>
                <a:spcPct val="100000"/>
              </a:lnSpc>
              <a:spcBef>
                <a:spcPts val="320"/>
              </a:spcBef>
              <a:defRPr/>
            </a:pPr>
            <a:r>
              <a:rPr lang="en-GB" sz="1600" b="1" strike="noStrike" spc="-1" dirty="0" err="1">
                <a:solidFill>
                  <a:srgbClr val="000000"/>
                </a:solidFill>
                <a:latin typeface="Arial"/>
                <a:ea typeface="DejaVu Sans"/>
              </a:rPr>
              <a:t>Fragen</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Wünsche</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Anregungen</a:t>
            </a:r>
            <a:endParaRPr lang="de-DE" sz="1600" b="0" strike="noStrike" spc="-1" dirty="0">
              <a:latin typeface="Arial"/>
            </a:endParaRPr>
          </a:p>
          <a:p>
            <a:pPr algn="ctr">
              <a:lnSpc>
                <a:spcPct val="100000"/>
              </a:lnSpc>
              <a:spcBef>
                <a:spcPts val="320"/>
              </a:spcBef>
              <a:defRPr/>
            </a:pPr>
            <a:r>
              <a:rPr lang="en-GB" sz="1600" b="0" strike="noStrike" spc="-1" dirty="0" err="1">
                <a:solidFill>
                  <a:srgbClr val="000000"/>
                </a:solidFill>
                <a:latin typeface="Arial"/>
                <a:ea typeface="DejaVu Sans"/>
              </a:rPr>
              <a:t>können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jetzt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mit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uns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teilen</a:t>
            </a:r>
            <a:r>
              <a:rPr lang="en-GB" sz="1600" b="0" strike="noStrike" spc="-1" dirty="0">
                <a:solidFill>
                  <a:srgbClr val="000000"/>
                </a:solidFill>
                <a:latin typeface="Arial"/>
                <a:ea typeface="DejaVu Sans"/>
              </a:rPr>
              <a:t> </a:t>
            </a:r>
            <a:r>
              <a:rPr dirty="0"/>
              <a:t/>
            </a:r>
            <a:br>
              <a:rPr dirty="0"/>
            </a:br>
            <a:r>
              <a:rPr lang="en-GB" sz="1600" b="0" strike="noStrike" spc="-1" dirty="0" err="1">
                <a:solidFill>
                  <a:srgbClr val="000000"/>
                </a:solidFill>
                <a:latin typeface="Arial"/>
                <a:ea typeface="DejaVu Sans"/>
              </a:rPr>
              <a:t>oder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schreiben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Sie</a:t>
            </a:r>
            <a:r>
              <a:rPr lang="en-GB" sz="1600" b="0" strike="noStrike" spc="-1" dirty="0">
                <a:solidFill>
                  <a:srgbClr val="000000"/>
                </a:solidFill>
                <a:latin typeface="Arial"/>
                <a:ea typeface="DejaVu Sans"/>
              </a:rPr>
              <a:t> an:</a:t>
            </a:r>
            <a:endParaRPr lang="de-DE" sz="1600" b="0" strike="noStrike" spc="-1" dirty="0">
              <a:latin typeface="Arial"/>
            </a:endParaRPr>
          </a:p>
          <a:p>
            <a:pPr algn="ctr">
              <a:lnSpc>
                <a:spcPct val="100000"/>
              </a:lnSpc>
              <a:spcBef>
                <a:spcPts val="320"/>
              </a:spcBef>
              <a:defRPr/>
            </a:pPr>
            <a:r>
              <a:rPr lang="en-GB" sz="1600" b="0" strike="noStrike" spc="-1" dirty="0" smtClean="0">
                <a:solidFill>
                  <a:srgbClr val="000000"/>
                </a:solidFill>
                <a:latin typeface="Arial"/>
                <a:ea typeface="DejaVu Sans"/>
              </a:rPr>
              <a:t>ciso@tu-braunschweig.de</a:t>
            </a:r>
            <a:endParaRPr lang="de-DE" sz="1600" b="0" strike="noStrike" spc="-1" dirty="0">
              <a:latin typeface="Arial"/>
            </a:endParaRPr>
          </a:p>
        </p:txBody>
      </p:sp>
      <p:pic>
        <p:nvPicPr>
          <p:cNvPr id="6" name="Picture 2" descr="Baby, Lernen, Laptop, Frage, Fragezeichen, Probleme"/>
          <p:cNvPicPr/>
          <p:nvPr/>
        </p:nvPicPr>
        <p:blipFill>
          <a:blip r:embed="rId3"/>
          <a:stretch/>
        </p:blipFill>
        <p:spPr bwMode="auto">
          <a:xfrm>
            <a:off x="1916640" y="998640"/>
            <a:ext cx="5313600" cy="2788920"/>
          </a:xfrm>
          <a:prstGeom prst="rect">
            <a:avLst/>
          </a:prstGeom>
          <a:ln>
            <a:noFill/>
          </a:ln>
        </p:spPr>
      </p:pic>
      <p:sp>
        <p:nvSpPr>
          <p:cNvPr id="7" name="CustomShape 3"/>
          <p:cNvSpPr/>
          <p:nvPr/>
        </p:nvSpPr>
        <p:spPr bwMode="auto">
          <a:xfrm rot="5400000">
            <a:off x="7383600" y="2562480"/>
            <a:ext cx="3165480" cy="36360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900" b="0" u="sng" strike="noStrike" spc="-1">
                <a:solidFill>
                  <a:srgbClr val="BE1E3C"/>
                </a:solidFill>
                <a:latin typeface="Arial"/>
                <a:ea typeface="DejaVu Sans"/>
                <a:hlinkClick r:id="rId4"/>
              </a:rPr>
              <a:t>https://pixabay.com/de/baby-lernen-laptop-frage-2709666/</a:t>
            </a:r>
            <a:r>
              <a:rPr lang="en-GB" sz="900" b="0" strike="noStrike" spc="-1">
                <a:solidFill>
                  <a:srgbClr val="000000"/>
                </a:solidFill>
                <a:latin typeface="Arial"/>
                <a:ea typeface="DejaVu Sans"/>
              </a:rPr>
              <a:t> </a:t>
            </a:r>
            <a:endParaRPr lang="de-DE" sz="900" b="0" strike="noStrike" spc="-1">
              <a:latin typeface="Arial"/>
            </a:endParaRPr>
          </a:p>
          <a:p>
            <a:pPr>
              <a:lnSpc>
                <a:spcPct val="100000"/>
              </a:lnSpc>
              <a:defRPr/>
            </a:pPr>
            <a:r>
              <a:rPr lang="en-GB" sz="900" b="0" strike="noStrike" spc="-1">
                <a:solidFill>
                  <a:srgbClr val="000000"/>
                </a:solidFill>
                <a:latin typeface="Arial"/>
                <a:ea typeface="DejaVu Sans"/>
              </a:rPr>
              <a:t>CC0 Lizenz</a:t>
            </a:r>
            <a:endParaRPr lang="de-DE" sz="900" b="0" strike="noStrike" spc="-1">
              <a:latin typeface="Arial"/>
            </a:endParaRPr>
          </a:p>
        </p:txBody>
      </p:sp>
      <p:pic>
        <p:nvPicPr>
          <p:cNvPr id="8" name="Grafik 334"/>
          <p:cNvPicPr/>
          <p:nvPr/>
        </p:nvPicPr>
        <p:blipFill>
          <a:blip r:embed="rId5"/>
          <a:stretch/>
        </p:blipFill>
        <p:spPr bwMode="auto">
          <a:xfrm>
            <a:off x="144360" y="1656000"/>
            <a:ext cx="1654560" cy="1520640"/>
          </a:xfrm>
          <a:prstGeom prst="rect">
            <a:avLst/>
          </a:prstGeom>
          <a:ln>
            <a:noFill/>
          </a:ln>
        </p:spPr>
      </p:pic>
      <p:pic>
        <p:nvPicPr>
          <p:cNvPr id="9" name="Grafik 335"/>
          <p:cNvPicPr/>
          <p:nvPr/>
        </p:nvPicPr>
        <p:blipFill>
          <a:blip r:embed="rId6"/>
          <a:stretch/>
        </p:blipFill>
        <p:spPr bwMode="auto">
          <a:xfrm>
            <a:off x="7453080" y="1620000"/>
            <a:ext cx="1257840" cy="15109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164855"/>
            <a:ext cx="8229240" cy="576995"/>
          </a:xfrm>
          <a:prstGeom prst="rect">
            <a:avLst/>
          </a:prstGeom>
        </p:spPr>
        <p:txBody>
          <a:bodyPr lIns="0" tIns="0" rIns="0" bIns="0" anchor="ctr">
            <a:noAutofit/>
          </a:bodyPr>
          <a:lstStyle/>
          <a:p>
            <a:pPr>
              <a:defRPr/>
            </a:pPr>
            <a:r>
              <a:rPr sz="2200" b="1"/>
              <a:t>Was nutzen Sie, um sich beim Surfen sicher zu fühlen?</a:t>
            </a:r>
            <a:endParaRPr/>
          </a:p>
        </p:txBody>
      </p:sp>
      <p:sp>
        <p:nvSpPr>
          <p:cNvPr id="5" name="PlaceHolder 2"/>
          <p:cNvSpPr>
            <a:spLocks noGrp="1"/>
          </p:cNvSpPr>
          <p:nvPr>
            <p:ph type="subTitle"/>
          </p:nvPr>
        </p:nvSpPr>
        <p:spPr bwMode="auto">
          <a:xfrm>
            <a:off x="457200" y="1417587"/>
            <a:ext cx="8229240" cy="4032447"/>
          </a:xfrm>
          <a:prstGeom prst="rect">
            <a:avLst/>
          </a:prstGeom>
        </p:spPr>
        <p:txBody>
          <a:bodyPr lIns="0" tIns="0" rIns="0" bIns="0" anchor="ctr">
            <a:noAutofit/>
          </a:bodyPr>
          <a:lstStyle/>
          <a:p>
            <a:pPr marL="206777" lvl="0" indent="-206777">
              <a:lnSpc>
                <a:spcPct val="250000"/>
              </a:lnSpc>
              <a:buAutoNum type="alphaUcPeriod"/>
              <a:defRPr/>
            </a:pPr>
            <a:r>
              <a:rPr sz="2000" b="1"/>
              <a:t> 	Ich vertraue meinem Betriebssystem.</a:t>
            </a:r>
            <a:endParaRPr lang="de-DE" sz="2000" b="1"/>
          </a:p>
          <a:p>
            <a:pPr marL="206777" indent="-206777">
              <a:lnSpc>
                <a:spcPct val="100000"/>
              </a:lnSpc>
              <a:buAutoNum type="alphaUcPeriod"/>
              <a:defRPr/>
            </a:pPr>
            <a:r>
              <a:rPr sz="2000" b="1"/>
              <a:t> 	Ich habe einen aktuellen Virenschutz und oder Browser 	Plugins installiert.</a:t>
            </a:r>
            <a:endParaRPr/>
          </a:p>
          <a:p>
            <a:pPr marL="206777" indent="-206777">
              <a:lnSpc>
                <a:spcPct val="100000"/>
              </a:lnSpc>
              <a:buAutoNum type="alphaUcPeriod"/>
              <a:defRPr/>
            </a:pPr>
            <a:endParaRPr sz="2000" b="1"/>
          </a:p>
          <a:p>
            <a:pPr marL="206777" indent="-206777">
              <a:lnSpc>
                <a:spcPct val="250000"/>
              </a:lnSpc>
              <a:buAutoNum type="alphaUcPeriod"/>
              <a:defRPr/>
            </a:pPr>
            <a:r>
              <a:rPr sz="2000" b="1"/>
              <a:t> 	Ich habe eigene Firewallregeln eingestellt.</a:t>
            </a:r>
            <a:endParaRPr/>
          </a:p>
          <a:p>
            <a:pPr marL="206777" indent="-206777">
              <a:lnSpc>
                <a:spcPct val="250000"/>
              </a:lnSpc>
              <a:buAutoNum type="alphaUcPeriod"/>
              <a:defRPr/>
            </a:pPr>
            <a:r>
              <a:rPr sz="2000" b="1"/>
              <a:t> 	</a:t>
            </a:r>
            <a:r>
              <a:rPr lang="en-US" sz="2000" b="1" i="0" u="none" strike="noStrike" cap="none" spc="0">
                <a:latin typeface="+mn-lt"/>
                <a:ea typeface="+mn-ea"/>
                <a:cs typeface="+mn-cs"/>
              </a:rPr>
              <a:t>Etwas anderes</a:t>
            </a:r>
            <a:r>
              <a:rPr sz="2000" b="1"/>
              <a:t>.</a:t>
            </a:r>
            <a:endParaRPr/>
          </a:p>
          <a:p>
            <a:pPr marL="206777" indent="-206777">
              <a:lnSpc>
                <a:spcPct val="250000"/>
              </a:lnSpc>
              <a:buAutoNum type="alphaUcPeriod"/>
              <a:defRPr/>
            </a:pPr>
            <a:r>
              <a:rPr sz="2000" b="1"/>
              <a:t> 	Nichts von dem hier genannten.</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11240"/>
            <a:ext cx="8374320" cy="70668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000000"/>
                </a:solidFill>
                <a:latin typeface="Arial"/>
                <a:ea typeface="DejaVu Sans"/>
              </a:rPr>
              <a:t>Irrtum 1: meine Firewall schützt mich vor allem!</a:t>
            </a:r>
            <a:endParaRPr lang="de-DE" sz="2200" b="0" strike="noStrike" spc="-1">
              <a:latin typeface="Arial"/>
            </a:endParaRPr>
          </a:p>
        </p:txBody>
      </p:sp>
      <p:sp>
        <p:nvSpPr>
          <p:cNvPr id="5" name="CustomShape 2"/>
          <p:cNvSpPr/>
          <p:nvPr/>
        </p:nvSpPr>
        <p:spPr bwMode="auto">
          <a:xfrm>
            <a:off x="431640" y="1042920"/>
            <a:ext cx="8374320" cy="477072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nSpc>
                <a:spcPct val="100000"/>
              </a:lnSpc>
              <a:spcBef>
                <a:spcPts val="320"/>
              </a:spcBef>
              <a:defRPr/>
            </a:pPr>
            <a:r>
              <a:rPr lang="en-GB" sz="1600" b="0" strike="noStrike" spc="-1" dirty="0" err="1">
                <a:solidFill>
                  <a:srgbClr val="000000"/>
                </a:solidFill>
                <a:latin typeface="Arial"/>
                <a:ea typeface="DejaVu Sans"/>
              </a:rPr>
              <a:t>Schön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wäre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ja</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aber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leider</a:t>
            </a:r>
            <a:r>
              <a:rPr lang="en-GB" sz="1600" b="0" strike="noStrike" spc="-1" dirty="0">
                <a:solidFill>
                  <a:srgbClr val="000000"/>
                </a:solidFill>
                <a:latin typeface="Arial"/>
                <a:ea typeface="DejaVu Sans"/>
              </a:rPr>
              <a:t> nein!</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err="1">
                <a:solidFill>
                  <a:srgbClr val="000000"/>
                </a:solidFill>
                <a:latin typeface="Arial"/>
                <a:ea typeface="DejaVu Sans"/>
              </a:rPr>
              <a:t>Punkt</a:t>
            </a:r>
            <a:r>
              <a:rPr lang="en-GB" sz="1600" b="0" strike="noStrike" spc="-1" dirty="0">
                <a:solidFill>
                  <a:srgbClr val="000000"/>
                </a:solidFill>
                <a:latin typeface="Arial"/>
                <a:ea typeface="DejaVu Sans"/>
              </a:rPr>
              <a:t> 1: die </a:t>
            </a:r>
            <a:r>
              <a:rPr lang="en-GB" sz="1600" b="1" strike="noStrike" spc="-1" dirty="0" err="1">
                <a:solidFill>
                  <a:srgbClr val="000000"/>
                </a:solidFill>
                <a:latin typeface="Arial"/>
                <a:ea typeface="DejaVu Sans"/>
              </a:rPr>
              <a:t>Konfiguration</a:t>
            </a:r>
            <a:r>
              <a:rPr lang="en-GB" sz="1600" b="1" strike="noStrike" spc="-1" dirty="0">
                <a:solidFill>
                  <a:srgbClr val="000000"/>
                </a:solidFill>
                <a:latin typeface="Arial"/>
                <a:ea typeface="DejaVu Sans"/>
              </a:rPr>
              <a:t> der Firewall</a:t>
            </a:r>
            <a:endParaRPr lang="de-DE" sz="1600" b="0" strike="noStrike" spc="-1" dirty="0">
              <a:latin typeface="Arial"/>
            </a:endParaRPr>
          </a:p>
          <a:p>
            <a:pPr>
              <a:lnSpc>
                <a:spcPct val="100000"/>
              </a:lnSpc>
              <a:spcBef>
                <a:spcPts val="320"/>
              </a:spcBef>
              <a:defRPr/>
            </a:pPr>
            <a:r>
              <a:rPr lang="en-GB" sz="1600" b="0" strike="noStrike" spc="-1" dirty="0">
                <a:solidFill>
                  <a:srgbClr val="000000"/>
                </a:solidFill>
                <a:latin typeface="Arial"/>
                <a:ea typeface="DejaVu Sans"/>
              </a:rPr>
              <a:t>	Wenn Sie </a:t>
            </a:r>
            <a:r>
              <a:rPr lang="en-GB" sz="1600" b="0" strike="noStrike" spc="-1" dirty="0" err="1">
                <a:solidFill>
                  <a:srgbClr val="000000"/>
                </a:solidFill>
                <a:latin typeface="Arial"/>
                <a:ea typeface="DejaVu Sans"/>
              </a:rPr>
              <a:t>jede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Anfrage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eines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Programms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für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Zugriff</a:t>
            </a:r>
            <a:r>
              <a:rPr lang="en-GB" sz="1600" b="0" strike="noStrike" spc="-1" dirty="0">
                <a:solidFill>
                  <a:srgbClr val="000000"/>
                </a:solidFill>
                <a:latin typeface="Arial"/>
                <a:ea typeface="DejaVu Sans"/>
              </a:rPr>
              <a:t> auf das Internet </a:t>
            </a:r>
            <a:r>
              <a:rPr lang="en-GB" sz="1600" b="0" strike="noStrike" spc="-1" dirty="0" err="1">
                <a:solidFill>
                  <a:srgbClr val="000000"/>
                </a:solidFill>
                <a:latin typeface="Arial"/>
                <a:ea typeface="DejaVu Sans"/>
              </a:rPr>
              <a:t>freigeben</a:t>
            </a:r>
            <a:r>
              <a:rPr lang="en-GB" sz="1600" b="0" strike="noStrike" spc="-1" dirty="0">
                <a:solidFill>
                  <a:srgbClr val="000000"/>
                </a:solidFill>
                <a:latin typeface="Arial"/>
                <a:ea typeface="DejaVu Sans"/>
              </a:rPr>
              <a:t> – 	</a:t>
            </a:r>
            <a:r>
              <a:rPr lang="en-GB" sz="1600" b="0" strike="noStrike" spc="-1" dirty="0" err="1">
                <a:solidFill>
                  <a:srgbClr val="000000"/>
                </a:solidFill>
                <a:latin typeface="Arial"/>
                <a:ea typeface="DejaVu Sans"/>
              </a:rPr>
              <a:t>dann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haben</a:t>
            </a:r>
            <a:r>
              <a:rPr lang="en-GB" sz="1600" b="0" strike="noStrike" spc="-1" dirty="0">
                <a:solidFill>
                  <a:srgbClr val="000000"/>
                </a:solidFill>
                <a:latin typeface="Arial"/>
                <a:ea typeface="DejaVu Sans"/>
              </a:rPr>
              <a:t> Sie bald </a:t>
            </a:r>
            <a:r>
              <a:rPr lang="en-GB" sz="1600" b="0" strike="noStrike" spc="-1" dirty="0" err="1">
                <a:solidFill>
                  <a:srgbClr val="000000"/>
                </a:solidFill>
                <a:latin typeface="Arial"/>
                <a:ea typeface="DejaVu Sans"/>
              </a:rPr>
              <a:t>viele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Löcher</a:t>
            </a:r>
            <a:r>
              <a:rPr lang="en-GB" sz="1600" b="0" strike="noStrike" spc="-1" dirty="0">
                <a:solidFill>
                  <a:srgbClr val="000000"/>
                </a:solidFill>
                <a:latin typeface="Arial"/>
                <a:ea typeface="DejaVu Sans"/>
              </a:rPr>
              <a:t>. Und: </a:t>
            </a:r>
            <a:r>
              <a:rPr lang="en-GB" sz="1600" b="0" strike="noStrike" spc="-1" dirty="0" err="1">
                <a:solidFill>
                  <a:srgbClr val="000000"/>
                </a:solidFill>
                <a:latin typeface="Arial"/>
                <a:ea typeface="DejaVu Sans"/>
              </a:rPr>
              <a:t>kennen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wirklich</a:t>
            </a:r>
            <a:r>
              <a:rPr lang="en-GB" sz="1600" b="0" strike="noStrike" spc="-1" dirty="0">
                <a:solidFill>
                  <a:srgbClr val="000000"/>
                </a:solidFill>
                <a:latin typeface="Arial"/>
                <a:ea typeface="DejaVu Sans"/>
              </a:rPr>
              <a:t> so gut </a:t>
            </a:r>
            <a:r>
              <a:rPr lang="en-GB" sz="1600" b="0" strike="noStrike" spc="-1" dirty="0" err="1">
                <a:solidFill>
                  <a:srgbClr val="000000"/>
                </a:solidFill>
                <a:latin typeface="Arial"/>
                <a:ea typeface="DejaVu Sans"/>
              </a:rPr>
              <a:t>aus</a:t>
            </a:r>
            <a:r>
              <a:rPr lang="en-GB" sz="1600" b="0" strike="noStrike" spc="-1" dirty="0">
                <a:solidFill>
                  <a:srgbClr val="000000"/>
                </a:solidFill>
                <a:latin typeface="Arial"/>
                <a:ea typeface="DejaVu Sans"/>
              </a:rPr>
              <a:t>?</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err="1">
                <a:solidFill>
                  <a:srgbClr val="000000"/>
                </a:solidFill>
                <a:latin typeface="Arial"/>
                <a:ea typeface="DejaVu Sans"/>
              </a:rPr>
              <a:t>Punkt</a:t>
            </a:r>
            <a:r>
              <a:rPr lang="en-GB" sz="1600" b="0" strike="noStrike" spc="-1" dirty="0">
                <a:solidFill>
                  <a:srgbClr val="000000"/>
                </a:solidFill>
                <a:latin typeface="Arial"/>
                <a:ea typeface="DejaVu Sans"/>
              </a:rPr>
              <a:t> 2: </a:t>
            </a:r>
            <a:r>
              <a:rPr lang="en-GB" sz="1600" b="1" strike="noStrike" spc="-1" dirty="0">
                <a:solidFill>
                  <a:srgbClr val="000000"/>
                </a:solidFill>
                <a:latin typeface="Arial"/>
                <a:ea typeface="DejaVu Sans"/>
              </a:rPr>
              <a:t>Firewalls </a:t>
            </a:r>
            <a:r>
              <a:rPr lang="en-GB" sz="1600" b="1" strike="noStrike" spc="-1" dirty="0" err="1">
                <a:solidFill>
                  <a:srgbClr val="000000"/>
                </a:solidFill>
                <a:latin typeface="Arial"/>
                <a:ea typeface="DejaVu Sans"/>
              </a:rPr>
              <a:t>blocken</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nur</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ganz</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direkte</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Angriffe</a:t>
            </a:r>
            <a:r>
              <a:rPr lang="en-GB" sz="1600" b="1" strike="noStrike" spc="-1" dirty="0">
                <a:solidFill>
                  <a:srgbClr val="000000"/>
                </a:solidFill>
                <a:latin typeface="Arial"/>
                <a:ea typeface="DejaVu Sans"/>
              </a:rPr>
              <a:t> (IP-</a:t>
            </a:r>
            <a:r>
              <a:rPr lang="en-GB" sz="1600" b="1" strike="noStrike" spc="-1" dirty="0" err="1">
                <a:solidFill>
                  <a:srgbClr val="000000"/>
                </a:solidFill>
                <a:latin typeface="Arial"/>
                <a:ea typeface="DejaVu Sans"/>
              </a:rPr>
              <a:t>Ebene</a:t>
            </a:r>
            <a:r>
              <a:rPr lang="en-GB" sz="1600" b="1" strike="noStrike" spc="-1" dirty="0">
                <a:solidFill>
                  <a:srgbClr val="000000"/>
                </a:solidFill>
                <a:latin typeface="Arial"/>
                <a:ea typeface="DejaVu Sans"/>
              </a:rPr>
              <a:t>)</a:t>
            </a:r>
            <a:r>
              <a:rPr dirty="0"/>
              <a:t/>
            </a:r>
            <a:br>
              <a:rPr dirty="0"/>
            </a:b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gibt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natürlich</a:t>
            </a:r>
            <a:r>
              <a:rPr lang="en-GB" sz="1600" b="0"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auch</a:t>
            </a:r>
            <a:r>
              <a:rPr lang="en-GB" sz="1600" b="0" i="1"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Angriffe</a:t>
            </a:r>
            <a:r>
              <a:rPr lang="en-GB" sz="1600" b="0" i="1"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über</a:t>
            </a:r>
            <a:r>
              <a:rPr lang="en-GB" sz="1600" b="0" i="1"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legitime</a:t>
            </a:r>
            <a:r>
              <a:rPr lang="en-GB" sz="1600" b="0" i="1"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Kanäle</a:t>
            </a:r>
            <a:r>
              <a:rPr lang="en-GB" sz="1600" b="0" i="1" strike="noStrike" spc="-1" dirty="0">
                <a:solidFill>
                  <a:srgbClr val="000000"/>
                </a:solidFill>
                <a:latin typeface="Arial"/>
                <a:ea typeface="DejaVu Sans"/>
              </a:rPr>
              <a:t> </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ihr</a:t>
            </a:r>
            <a:r>
              <a:rPr lang="en-GB" sz="1600" b="0" strike="noStrike" spc="-1" dirty="0">
                <a:solidFill>
                  <a:srgbClr val="000000"/>
                </a:solidFill>
                <a:latin typeface="Arial"/>
                <a:ea typeface="DejaVu Sans"/>
              </a:rPr>
              <a:t> Browser und </a:t>
            </a:r>
            <a:r>
              <a:rPr lang="en-GB" sz="1600" b="0" strike="noStrike" spc="-1" dirty="0" err="1">
                <a:solidFill>
                  <a:srgbClr val="000000"/>
                </a:solidFill>
                <a:latin typeface="Arial"/>
                <a:ea typeface="DejaVu Sans"/>
              </a:rPr>
              <a:t>Ihr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Mailprogramm</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müssen</a:t>
            </a:r>
            <a:r>
              <a:rPr lang="en-GB" sz="1600" b="0" strike="noStrike" spc="-1" dirty="0">
                <a:solidFill>
                  <a:srgbClr val="000000"/>
                </a:solidFill>
                <a:latin typeface="Arial"/>
                <a:ea typeface="DejaVu Sans"/>
              </a:rPr>
              <a:t> ins Internet </a:t>
            </a:r>
            <a:r>
              <a:rPr lang="en-GB" sz="1600" b="0" strike="noStrike" spc="-1" dirty="0" err="1">
                <a:solidFill>
                  <a:srgbClr val="000000"/>
                </a:solidFill>
                <a:latin typeface="Arial"/>
                <a:ea typeface="DejaVu Sans"/>
              </a:rPr>
              <a:t>können</a:t>
            </a:r>
            <a:r>
              <a:rPr lang="en-GB" sz="1600" b="0" strike="noStrike" spc="-1" dirty="0">
                <a:solidFill>
                  <a:srgbClr val="000000"/>
                </a:solidFill>
                <a:latin typeface="Arial"/>
                <a:ea typeface="DejaVu Sans"/>
              </a:rPr>
              <a:t>, da </a:t>
            </a:r>
            <a:r>
              <a:rPr lang="en-GB" sz="1600" b="0" strike="noStrike" spc="-1" dirty="0" err="1">
                <a:solidFill>
                  <a:srgbClr val="000000"/>
                </a:solidFill>
                <a:latin typeface="Arial"/>
                <a:ea typeface="DejaVu Sans"/>
              </a:rPr>
              <a:t>hilft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Ihnen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auch</a:t>
            </a:r>
            <a:r>
              <a:rPr lang="en-GB" sz="1600" b="0" strike="noStrike" spc="-1" dirty="0">
                <a:solidFill>
                  <a:srgbClr val="000000"/>
                </a:solidFill>
                <a:latin typeface="Arial"/>
                <a:ea typeface="DejaVu Sans"/>
              </a:rPr>
              <a:t> die Firewall </a:t>
            </a:r>
            <a:r>
              <a:rPr lang="en-GB" sz="1600" b="0" strike="noStrike" spc="-1" dirty="0" err="1">
                <a:solidFill>
                  <a:srgbClr val="000000"/>
                </a:solidFill>
                <a:latin typeface="Arial"/>
                <a:ea typeface="DejaVu Sans"/>
              </a:rPr>
              <a:t>nichts</a:t>
            </a:r>
            <a:r>
              <a:rPr lang="en-GB" sz="1600" b="0"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r>
              <a:rPr lang="en-GB" sz="1600" b="0" strike="noStrike" spc="-1" dirty="0">
                <a:solidFill>
                  <a:srgbClr val="000000"/>
                </a:solidFill>
                <a:latin typeface="Arial"/>
                <a:ea typeface="DejaVu Sans"/>
              </a:rPr>
              <a:t>	Und </a:t>
            </a:r>
            <a:r>
              <a:rPr lang="en-GB" sz="1600" b="0" strike="noStrike" spc="-1" dirty="0" err="1">
                <a:solidFill>
                  <a:srgbClr val="000000"/>
                </a:solidFill>
                <a:latin typeface="Arial"/>
                <a:ea typeface="DejaVu Sans"/>
              </a:rPr>
              <a:t>damit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sind</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bösen</a:t>
            </a:r>
            <a:r>
              <a:rPr lang="en-GB" sz="1600" b="0" strike="noStrike" spc="-1" dirty="0">
                <a:solidFill>
                  <a:srgbClr val="000000"/>
                </a:solidFill>
                <a:latin typeface="Arial"/>
                <a:ea typeface="DejaVu Sans"/>
              </a:rPr>
              <a:t>“ Mails und </a:t>
            </a:r>
            <a:r>
              <a:rPr lang="en-GB" sz="1600" b="0" strike="noStrike" spc="-1" dirty="0" err="1">
                <a:solidFill>
                  <a:srgbClr val="000000"/>
                </a:solidFill>
                <a:latin typeface="Arial"/>
                <a:ea typeface="DejaVu Sans"/>
              </a:rPr>
              <a:t>Webseiten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ausgeliefert</a:t>
            </a:r>
            <a:r>
              <a:rPr lang="en-GB" sz="1600" b="0" strike="noStrike" spc="-1" dirty="0">
                <a:solidFill>
                  <a:srgbClr val="000000"/>
                </a:solidFill>
                <a:latin typeface="Arial"/>
                <a:ea typeface="DejaVu Sans"/>
              </a:rPr>
              <a:t>. </a:t>
            </a:r>
            <a:r>
              <a:rPr dirty="0"/>
              <a:t/>
            </a:r>
            <a:br>
              <a:rPr dirty="0"/>
            </a:br>
            <a:r>
              <a:rPr dirty="0"/>
              <a:t>	</a:t>
            </a:r>
            <a:r>
              <a:rPr lang="en-GB" sz="1600" b="0" strike="noStrike" spc="-1" dirty="0">
                <a:solidFill>
                  <a:srgbClr val="000000"/>
                </a:solidFill>
                <a:latin typeface="Arial"/>
                <a:ea typeface="DejaVu Sans"/>
              </a:rPr>
              <a:t>Das </a:t>
            </a:r>
            <a:r>
              <a:rPr lang="en-GB" sz="1600" b="0" strike="noStrike" spc="-1" dirty="0" err="1">
                <a:solidFill>
                  <a:srgbClr val="000000"/>
                </a:solidFill>
                <a:latin typeface="Arial"/>
                <a:ea typeface="DejaVu Sans"/>
              </a:rPr>
              <a:t>können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nicht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mit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einer</a:t>
            </a:r>
            <a:r>
              <a:rPr lang="en-GB" sz="1600" b="0" strike="noStrike" spc="-1" dirty="0">
                <a:solidFill>
                  <a:srgbClr val="000000"/>
                </a:solidFill>
                <a:latin typeface="Arial"/>
                <a:ea typeface="DejaVu Sans"/>
              </a:rPr>
              <a:t> Firewall </a:t>
            </a:r>
            <a:r>
              <a:rPr lang="en-GB" sz="1600" b="0" strike="noStrike" spc="-1" dirty="0" err="1">
                <a:solidFill>
                  <a:srgbClr val="000000"/>
                </a:solidFill>
                <a:latin typeface="Arial"/>
                <a:ea typeface="DejaVu Sans"/>
              </a:rPr>
              <a:t>blocken</a:t>
            </a:r>
            <a:r>
              <a:rPr lang="en-GB" sz="1600" b="0" strike="noStrike" spc="-1" dirty="0">
                <a:solidFill>
                  <a:srgbClr val="000000"/>
                </a:solidFill>
                <a:latin typeface="Arial"/>
                <a:ea typeface="DejaVu Sans"/>
              </a:rPr>
              <a:t> </a:t>
            </a:r>
            <a:r>
              <a:rPr dirty="0"/>
              <a:t/>
            </a:r>
            <a:br>
              <a:rPr dirty="0"/>
            </a:br>
            <a:r>
              <a:rPr dirty="0"/>
              <a:t/>
            </a:r>
            <a:br>
              <a:rPr dirty="0"/>
            </a:br>
            <a:r>
              <a:rPr dirty="0"/>
              <a:t>	</a:t>
            </a:r>
            <a:r>
              <a:rPr lang="en-GB" sz="1600" b="0" strike="noStrike" spc="-1" dirty="0">
                <a:solidFill>
                  <a:srgbClr val="000000"/>
                </a:solidFill>
                <a:latin typeface="Arial"/>
                <a:ea typeface="DejaVu Sans"/>
              </a:rPr>
              <a:t>– außer, </a:t>
            </a:r>
            <a:r>
              <a:rPr lang="en-GB" sz="1600" b="0" strike="noStrike" spc="-1" dirty="0" err="1">
                <a:solidFill>
                  <a:srgbClr val="000000"/>
                </a:solidFill>
                <a:latin typeface="Arial"/>
                <a:ea typeface="DejaVu Sans"/>
              </a:rPr>
              <a:t>Sie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nehmen</a:t>
            </a:r>
            <a:r>
              <a:rPr lang="en-GB" sz="1600" b="0" strike="noStrike" spc="-1" dirty="0">
                <a:solidFill>
                  <a:srgbClr val="000000"/>
                </a:solidFill>
                <a:latin typeface="Arial"/>
                <a:ea typeface="DejaVu Sans"/>
              </a:rPr>
              <a:t> die </a:t>
            </a:r>
            <a:r>
              <a:rPr lang="en-GB" sz="1600" b="0" strike="noStrike" spc="-1" dirty="0" err="1">
                <a:solidFill>
                  <a:srgbClr val="000000"/>
                </a:solidFill>
                <a:latin typeface="Arial"/>
                <a:ea typeface="DejaVu Sans"/>
              </a:rPr>
              <a:t>Schere</a:t>
            </a:r>
            <a:r>
              <a:rPr lang="en-GB" sz="1600" b="0" strike="noStrike" spc="-1" dirty="0">
                <a:solidFill>
                  <a:srgbClr val="000000"/>
                </a:solidFill>
                <a:latin typeface="Arial"/>
                <a:ea typeface="DejaVu Sans"/>
              </a:rPr>
              <a:t>. </a:t>
            </a:r>
            <a:r>
              <a:rPr dirty="0"/>
              <a:t/>
            </a:r>
            <a:br>
              <a:rPr dirty="0"/>
            </a:br>
            <a:r>
              <a:rPr dirty="0"/>
              <a:t/>
            </a:r>
            <a:br>
              <a:rPr dirty="0"/>
            </a:br>
            <a:r>
              <a:rPr dirty="0"/>
              <a:t>	</a:t>
            </a:r>
            <a:r>
              <a:rPr lang="en-GB" sz="1600" b="0" strike="noStrike" spc="-1" dirty="0" err="1">
                <a:solidFill>
                  <a:srgbClr val="000000"/>
                </a:solidFill>
                <a:latin typeface="Arial"/>
                <a:ea typeface="DejaVu Sans"/>
              </a:rPr>
              <a:t>Dann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brauchen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allerdings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auch</a:t>
            </a:r>
            <a:r>
              <a:rPr lang="en-GB" sz="1600" b="0" strike="noStrike" spc="-1" dirty="0">
                <a:solidFill>
                  <a:srgbClr val="000000"/>
                </a:solidFill>
                <a:latin typeface="Arial"/>
                <a:ea typeface="DejaVu Sans"/>
              </a:rPr>
              <a:t> </a:t>
            </a:r>
            <a:r>
              <a:rPr lang="en-GB" sz="1600" b="0" strike="noStrike" spc="-1" dirty="0" err="1" smtClean="0">
                <a:solidFill>
                  <a:srgbClr val="000000"/>
                </a:solidFill>
                <a:latin typeface="Arial"/>
                <a:ea typeface="DejaVu Sans"/>
              </a:rPr>
              <a:t>keinen</a:t>
            </a:r>
            <a:endParaRPr lang="en-GB" sz="1600" b="0" strike="noStrike" spc="-1" dirty="0" smtClean="0">
              <a:solidFill>
                <a:srgbClr val="000000"/>
              </a:solidFill>
              <a:latin typeface="Arial"/>
              <a:ea typeface="DejaVu Sans"/>
            </a:endParaRPr>
          </a:p>
          <a:p>
            <a:pPr>
              <a:lnSpc>
                <a:spcPct val="100000"/>
              </a:lnSpc>
              <a:spcBef>
                <a:spcPts val="320"/>
              </a:spcBef>
              <a:defRPr/>
            </a:pPr>
            <a:r>
              <a:rPr lang="en-GB" sz="1600" spc="-1" dirty="0" smtClean="0">
                <a:solidFill>
                  <a:srgbClr val="000000"/>
                </a:solidFill>
                <a:latin typeface="Arial"/>
                <a:ea typeface="DejaVu Sans"/>
              </a:rPr>
              <a:t>	</a:t>
            </a:r>
            <a:r>
              <a:rPr lang="en-GB" sz="1600" b="0" strike="noStrike" spc="-1" dirty="0" err="1" smtClean="0">
                <a:solidFill>
                  <a:srgbClr val="000000"/>
                </a:solidFill>
                <a:latin typeface="Arial"/>
                <a:ea typeface="DejaVu Sans"/>
              </a:rPr>
              <a:t>Rechner</a:t>
            </a:r>
            <a:r>
              <a:rPr lang="en-GB" sz="1600" b="0" strike="noStrike" spc="-1" dirty="0" smtClean="0">
                <a:solidFill>
                  <a:srgbClr val="000000"/>
                </a:solidFill>
                <a:latin typeface="Arial"/>
                <a:ea typeface="DejaVu Sans"/>
              </a:rPr>
              <a:t> </a:t>
            </a:r>
            <a:r>
              <a:rPr lang="en-GB" sz="1600" b="0" strike="noStrike" spc="-1" dirty="0" err="1" smtClean="0">
                <a:solidFill>
                  <a:srgbClr val="000000"/>
                </a:solidFill>
                <a:latin typeface="Arial"/>
                <a:ea typeface="DejaVu Sans"/>
              </a:rPr>
              <a:t>mehr</a:t>
            </a:r>
            <a:r>
              <a:rPr lang="en-GB" sz="1600" b="0" strike="noStrike" spc="-1" dirty="0" smtClean="0">
                <a:solidFill>
                  <a:srgbClr val="000000"/>
                </a:solidFill>
                <a:latin typeface="Arial"/>
                <a:ea typeface="DejaVu Sans"/>
              </a:rPr>
              <a:t>…</a:t>
            </a:r>
            <a:r>
              <a:rPr dirty="0"/>
              <a:t/>
            </a:r>
            <a:br>
              <a:rPr dirty="0"/>
            </a:br>
            <a:endParaRPr lang="de-DE" sz="1600" b="0" strike="noStrike" spc="-1" dirty="0">
              <a:latin typeface="Arial"/>
            </a:endParaRPr>
          </a:p>
        </p:txBody>
      </p:sp>
      <p:pic>
        <p:nvPicPr>
          <p:cNvPr id="6" name="Picture 2"/>
          <p:cNvPicPr/>
          <p:nvPr/>
        </p:nvPicPr>
        <p:blipFill>
          <a:blip r:embed="rId2"/>
          <a:stretch/>
        </p:blipFill>
        <p:spPr bwMode="auto">
          <a:xfrm>
            <a:off x="5439600" y="4048380"/>
            <a:ext cx="2644560" cy="1539000"/>
          </a:xfrm>
          <a:prstGeom prst="rect">
            <a:avLst/>
          </a:prstGeom>
          <a:ln>
            <a:noFill/>
          </a:ln>
        </p:spPr>
      </p:pic>
      <p:sp>
        <p:nvSpPr>
          <p:cNvPr id="7" name="CustomShape 3"/>
          <p:cNvSpPr/>
          <p:nvPr/>
        </p:nvSpPr>
        <p:spPr bwMode="auto">
          <a:xfrm>
            <a:off x="4936320" y="5663520"/>
            <a:ext cx="3939840" cy="36396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900" b="0" u="sng" strike="noStrike" spc="-1">
                <a:solidFill>
                  <a:srgbClr val="BE1E3C"/>
                </a:solidFill>
                <a:latin typeface="Arial"/>
                <a:ea typeface="DejaVu Sans"/>
                <a:hlinkClick r:id="rId3"/>
              </a:rPr>
              <a:t>https://pixabay.com/de/vorh%C3%A4ngeschloss-sperre-bolzen-2891535//</a:t>
            </a:r>
            <a:endParaRPr lang="de-DE" sz="900" b="0" strike="noStrike" spc="-1">
              <a:latin typeface="Arial"/>
            </a:endParaRPr>
          </a:p>
          <a:p>
            <a:pPr>
              <a:lnSpc>
                <a:spcPct val="100000"/>
              </a:lnSpc>
              <a:defRPr/>
            </a:pPr>
            <a:r>
              <a:rPr lang="en-GB" sz="900" b="0" strike="noStrike" spc="-1">
                <a:solidFill>
                  <a:srgbClr val="000000"/>
                </a:solidFill>
                <a:latin typeface="Arial"/>
                <a:ea typeface="DejaVu Sans"/>
              </a:rPr>
              <a:t>CC0 Lizenz</a:t>
            </a:r>
            <a:endParaRPr lang="de-DE" sz="900" b="0" strike="noStrike" spc="-1">
              <a:latin typeface="Arial"/>
            </a:endParaRPr>
          </a:p>
        </p:txBody>
      </p:sp>
      <p:pic>
        <p:nvPicPr>
          <p:cNvPr id="8" name="Grafik 205"/>
          <p:cNvPicPr/>
          <p:nvPr/>
        </p:nvPicPr>
        <p:blipFill>
          <a:blip r:embed="rId4"/>
          <a:stretch/>
        </p:blipFill>
        <p:spPr bwMode="auto">
          <a:xfrm>
            <a:off x="6324840" y="890640"/>
            <a:ext cx="874080" cy="924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11240"/>
            <a:ext cx="8374320" cy="70668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000000"/>
                </a:solidFill>
                <a:latin typeface="Arial"/>
                <a:ea typeface="DejaVu Sans"/>
              </a:rPr>
              <a:t>Irrtum 2: mein Virenschutz ist aktuell – das reicht aus!</a:t>
            </a:r>
            <a:endParaRPr lang="de-DE" sz="2200" b="0" strike="noStrike" spc="-1">
              <a:latin typeface="Arial"/>
            </a:endParaRPr>
          </a:p>
        </p:txBody>
      </p:sp>
      <p:sp>
        <p:nvSpPr>
          <p:cNvPr id="5" name="CustomShape 2"/>
          <p:cNvSpPr/>
          <p:nvPr/>
        </p:nvSpPr>
        <p:spPr bwMode="auto">
          <a:xfrm>
            <a:off x="431640" y="1042920"/>
            <a:ext cx="8374320" cy="48808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nSpc>
                <a:spcPct val="100000"/>
              </a:lnSpc>
              <a:spcBef>
                <a:spcPts val="320"/>
              </a:spcBef>
              <a:defRPr/>
            </a:pPr>
            <a:r>
              <a:rPr lang="en-GB" sz="1600" b="0" strike="noStrike" spc="-1" dirty="0">
                <a:solidFill>
                  <a:srgbClr val="000000"/>
                </a:solidFill>
                <a:latin typeface="Arial"/>
                <a:ea typeface="DejaVu Sans"/>
              </a:rPr>
              <a:t>Ganz so </a:t>
            </a:r>
            <a:r>
              <a:rPr lang="en-GB" sz="1600" b="0" strike="noStrike" spc="-1" dirty="0" err="1">
                <a:solidFill>
                  <a:srgbClr val="000000"/>
                </a:solidFill>
                <a:latin typeface="Arial"/>
                <a:ea typeface="DejaVu Sans"/>
              </a:rPr>
              <a:t>einfach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ist</a:t>
            </a:r>
            <a:r>
              <a:rPr lang="en-GB" sz="1600" b="0" strike="noStrike" spc="-1" dirty="0">
                <a:solidFill>
                  <a:srgbClr val="000000"/>
                </a:solidFill>
                <a:latin typeface="Arial"/>
                <a:ea typeface="DejaVu Sans"/>
              </a:rPr>
              <a:t> das </a:t>
            </a:r>
            <a:r>
              <a:rPr lang="en-GB" sz="1600" b="0" strike="noStrike" spc="-1" dirty="0" err="1">
                <a:solidFill>
                  <a:srgbClr val="000000"/>
                </a:solidFill>
                <a:latin typeface="Arial"/>
                <a:ea typeface="DejaVu Sans"/>
              </a:rPr>
              <a:t>Leben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leider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nicht</a:t>
            </a:r>
            <a:r>
              <a:rPr lang="en-GB" sz="1600" b="0" strike="noStrike" spc="-1" dirty="0">
                <a:solidFill>
                  <a:srgbClr val="000000"/>
                </a:solidFill>
                <a:latin typeface="Arial"/>
                <a:ea typeface="DejaVu Sans"/>
              </a:rPr>
              <a:t>!</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err="1">
                <a:solidFill>
                  <a:srgbClr val="000000"/>
                </a:solidFill>
                <a:latin typeface="Arial"/>
                <a:ea typeface="DejaVu Sans"/>
              </a:rPr>
              <a:t>Natürlich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ist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ein</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aktuell</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gehaltenes</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Virenschutzprogramm</a:t>
            </a:r>
            <a:r>
              <a:rPr lang="en-GB" sz="1600" b="1"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wichtig</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für</a:t>
            </a:r>
            <a:r>
              <a:rPr lang="en-GB" sz="1600" b="0" strike="noStrike" spc="-1" dirty="0">
                <a:solidFill>
                  <a:srgbClr val="000000"/>
                </a:solidFill>
                <a:latin typeface="Arial"/>
                <a:ea typeface="DejaVu Sans"/>
              </a:rPr>
              <a:t> die </a:t>
            </a:r>
            <a:r>
              <a:rPr lang="en-GB" sz="1600" b="0" strike="noStrike" spc="-1" dirty="0" err="1">
                <a:solidFill>
                  <a:srgbClr val="000000"/>
                </a:solidFill>
                <a:latin typeface="Arial"/>
                <a:ea typeface="DejaVu Sans"/>
              </a:rPr>
              <a:t>Sicherheit</a:t>
            </a:r>
            <a:r>
              <a:rPr lang="en-GB" sz="1600" b="0"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r>
              <a:rPr lang="en-GB" sz="1600" b="0" strike="noStrike" spc="-1" dirty="0" err="1">
                <a:solidFill>
                  <a:srgbClr val="000000"/>
                </a:solidFill>
                <a:latin typeface="Arial"/>
                <a:ea typeface="DejaVu Sans"/>
              </a:rPr>
              <a:t>Dazu</a:t>
            </a:r>
            <a:r>
              <a:rPr lang="en-GB" sz="1600" b="0" strike="noStrike" spc="-1" dirty="0">
                <a:solidFill>
                  <a:srgbClr val="000000"/>
                </a:solidFill>
                <a:latin typeface="Arial"/>
                <a:ea typeface="DejaVu Sans"/>
              </a:rPr>
              <a:t> muss </a:t>
            </a:r>
            <a:r>
              <a:rPr lang="en-GB" sz="1600" b="0" strike="noStrike" spc="-1" dirty="0" err="1">
                <a:solidFill>
                  <a:srgbClr val="000000"/>
                </a:solidFill>
                <a:latin typeface="Arial"/>
                <a:ea typeface="DejaVu Sans"/>
              </a:rPr>
              <a:t>auch</a:t>
            </a:r>
            <a:r>
              <a:rPr lang="en-GB" sz="1600" b="0" strike="noStrike" spc="-1" dirty="0">
                <a:solidFill>
                  <a:srgbClr val="000000"/>
                </a:solidFill>
                <a:latin typeface="Arial"/>
                <a:ea typeface="DejaVu Sans"/>
              </a:rPr>
              <a:t> die </a:t>
            </a:r>
            <a:r>
              <a:rPr lang="en-GB" sz="1600" b="0" strike="noStrike" spc="-1" dirty="0" err="1">
                <a:solidFill>
                  <a:srgbClr val="000000"/>
                </a:solidFill>
                <a:latin typeface="Arial"/>
                <a:ea typeface="DejaVu Sans"/>
              </a:rPr>
              <a:t>Virensignaturdatenbank</a:t>
            </a:r>
            <a:r>
              <a:rPr lang="en-GB" sz="1600" b="0" strike="noStrike" spc="-1" dirty="0">
                <a:solidFill>
                  <a:srgbClr val="000000"/>
                </a:solidFill>
                <a:latin typeface="Arial"/>
                <a:ea typeface="DejaVu Sans"/>
              </a:rPr>
              <a:t> </a:t>
            </a:r>
            <a:r>
              <a:rPr lang="en-GB" sz="1600" b="1" strike="noStrike" spc="-1" dirty="0" err="1">
                <a:solidFill>
                  <a:srgbClr val="FF0000"/>
                </a:solidFill>
                <a:latin typeface="Arial"/>
                <a:ea typeface="DejaVu Sans"/>
              </a:rPr>
              <a:t>täglich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aktualisiert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werden</a:t>
            </a:r>
            <a:r>
              <a:rPr lang="en-GB" sz="1600" b="0" strike="noStrike" spc="-1" dirty="0">
                <a:solidFill>
                  <a:srgbClr val="000000"/>
                </a:solidFill>
                <a:latin typeface="Arial"/>
                <a:ea typeface="DejaVu Sans"/>
              </a:rPr>
              <a:t>. Aber </a:t>
            </a:r>
            <a:r>
              <a:rPr lang="en-GB" sz="1600" b="0" strike="noStrike" spc="-1" dirty="0" err="1">
                <a:solidFill>
                  <a:srgbClr val="000000"/>
                </a:solidFill>
                <a:latin typeface="Arial"/>
                <a:ea typeface="DejaVu Sans"/>
              </a:rPr>
              <a:t>ein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Virenprogramm</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kann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nur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nach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bekannten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Schädlingen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suchen</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jagt</a:t>
            </a:r>
            <a:r>
              <a:rPr lang="en-GB" sz="1600" b="0" strike="noStrike" spc="-1" dirty="0">
                <a:solidFill>
                  <a:srgbClr val="000000"/>
                </a:solidFill>
                <a:latin typeface="Arial"/>
                <a:ea typeface="DejaVu Sans"/>
              </a:rPr>
              <a:t> also die </a:t>
            </a:r>
            <a:r>
              <a:rPr lang="en-GB" sz="1600" b="1" strike="noStrike" spc="-1" dirty="0" err="1">
                <a:solidFill>
                  <a:srgbClr val="000000"/>
                </a:solidFill>
                <a:latin typeface="Arial"/>
                <a:ea typeface="DejaVu Sans"/>
              </a:rPr>
              <a:t>Angreifer</a:t>
            </a:r>
            <a:r>
              <a:rPr lang="en-GB" sz="1600" b="0"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a:solidFill>
                  <a:srgbClr val="000000"/>
                </a:solidFill>
                <a:latin typeface="Arial"/>
                <a:ea typeface="DejaVu Sans"/>
              </a:rPr>
              <a:t>Die </a:t>
            </a:r>
            <a:r>
              <a:rPr lang="en-GB" sz="1600" b="1" strike="noStrike" spc="-1" dirty="0" err="1">
                <a:solidFill>
                  <a:srgbClr val="000000"/>
                </a:solidFill>
                <a:latin typeface="Arial"/>
                <a:ea typeface="DejaVu Sans"/>
              </a:rPr>
              <a:t>Aktualisierung</a:t>
            </a:r>
            <a:r>
              <a:rPr lang="en-GB" sz="1600" b="1" strike="noStrike" spc="-1" dirty="0">
                <a:solidFill>
                  <a:srgbClr val="000000"/>
                </a:solidFill>
                <a:latin typeface="Arial"/>
                <a:ea typeface="DejaVu Sans"/>
              </a:rPr>
              <a:t> der „</a:t>
            </a:r>
            <a:r>
              <a:rPr lang="en-GB" sz="1600" b="1" strike="noStrike" spc="-1" dirty="0" err="1">
                <a:solidFill>
                  <a:srgbClr val="000000"/>
                </a:solidFill>
                <a:latin typeface="Arial"/>
                <a:ea typeface="DejaVu Sans"/>
              </a:rPr>
              <a:t>normalen</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Softwarepakete</a:t>
            </a:r>
            <a:r>
              <a:rPr lang="en-GB" sz="1600" b="1"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dagegen</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beseitigt</a:t>
            </a:r>
            <a:r>
              <a:rPr lang="en-GB" sz="1600" b="0" strike="noStrike" spc="-1" dirty="0">
                <a:solidFill>
                  <a:srgbClr val="000000"/>
                </a:solidFill>
                <a:latin typeface="Arial"/>
                <a:ea typeface="DejaVu Sans"/>
              </a:rPr>
              <a:t> die </a:t>
            </a:r>
            <a:r>
              <a:rPr lang="en-GB" sz="1600" b="0" strike="noStrike" spc="-1" dirty="0" err="1">
                <a:solidFill>
                  <a:srgbClr val="000000"/>
                </a:solidFill>
                <a:latin typeface="Arial"/>
                <a:ea typeface="DejaVu Sans"/>
              </a:rPr>
              <a:t>möglichen</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Angriffsflächen</a:t>
            </a:r>
            <a:r>
              <a:rPr lang="en-GB" sz="1600" b="0" strike="noStrike" spc="-1" dirty="0">
                <a:solidFill>
                  <a:srgbClr val="000000"/>
                </a:solidFill>
                <a:latin typeface="Arial"/>
                <a:ea typeface="DejaVu Sans"/>
              </a:rPr>
              <a:t>, da die </a:t>
            </a:r>
            <a:r>
              <a:rPr lang="en-GB" sz="1600" b="0" strike="noStrike" spc="-1" dirty="0" err="1">
                <a:solidFill>
                  <a:srgbClr val="000000"/>
                </a:solidFill>
                <a:latin typeface="Arial"/>
                <a:ea typeface="DejaVu Sans"/>
              </a:rPr>
              <a:t>Hersteller</a:t>
            </a:r>
            <a:r>
              <a:rPr lang="en-GB" sz="1600" b="0" strike="noStrike" spc="-1" dirty="0">
                <a:solidFill>
                  <a:srgbClr val="000000"/>
                </a:solidFill>
                <a:latin typeface="Arial"/>
                <a:ea typeface="DejaVu Sans"/>
              </a:rPr>
              <a:t> in </a:t>
            </a:r>
            <a:r>
              <a:rPr lang="en-GB" sz="1600" b="0" strike="noStrike" spc="-1" dirty="0" err="1">
                <a:solidFill>
                  <a:srgbClr val="000000"/>
                </a:solidFill>
                <a:latin typeface="Arial"/>
                <a:ea typeface="DejaVu Sans"/>
              </a:rPr>
              <a:t>ihren</a:t>
            </a:r>
            <a:r>
              <a:rPr lang="en-GB" sz="1600" b="0" strike="noStrike" spc="-1" dirty="0">
                <a:solidFill>
                  <a:srgbClr val="000000"/>
                </a:solidFill>
                <a:latin typeface="Arial"/>
                <a:ea typeface="DejaVu Sans"/>
              </a:rPr>
              <a:t> Updates und Patches </a:t>
            </a:r>
            <a:r>
              <a:rPr lang="en-GB" sz="1600" b="0" strike="noStrike" spc="-1" dirty="0" err="1">
                <a:solidFill>
                  <a:srgbClr val="000000"/>
                </a:solidFill>
                <a:latin typeface="Arial"/>
                <a:ea typeface="DejaVu Sans"/>
              </a:rPr>
              <a:t>ja</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ihnen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bekannte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Lücken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schließen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ggf</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auch</a:t>
            </a:r>
            <a:r>
              <a:rPr lang="en-GB" sz="1600" b="0" strike="noStrike" spc="-1" dirty="0">
                <a:solidFill>
                  <a:srgbClr val="000000"/>
                </a:solidFill>
                <a:latin typeface="Arial"/>
                <a:ea typeface="DejaVu Sans"/>
              </a:rPr>
              <a:t> bevor </a:t>
            </a:r>
            <a:r>
              <a:rPr lang="en-GB" sz="1600" b="0" strike="noStrike" spc="-1" dirty="0" err="1">
                <a:solidFill>
                  <a:srgbClr val="000000"/>
                </a:solidFill>
                <a:latin typeface="Arial"/>
                <a:ea typeface="DejaVu Sans"/>
              </a:rPr>
              <a:t>Schädlinge</a:t>
            </a:r>
            <a:r>
              <a:rPr lang="en-GB" sz="1600" b="0" strike="noStrike" spc="-1" dirty="0">
                <a:solidFill>
                  <a:srgbClr val="000000"/>
                </a:solidFill>
                <a:latin typeface="Arial"/>
                <a:ea typeface="DejaVu Sans"/>
              </a:rPr>
              <a:t> „auf </a:t>
            </a:r>
            <a:r>
              <a:rPr lang="en-GB" sz="1600" b="0" strike="noStrike" spc="-1" dirty="0" err="1">
                <a:solidFill>
                  <a:srgbClr val="000000"/>
                </a:solidFill>
                <a:latin typeface="Arial"/>
                <a:ea typeface="DejaVu Sans"/>
              </a:rPr>
              <a:t>dem</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Markt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sind</a:t>
            </a:r>
            <a:r>
              <a:rPr lang="en-GB" sz="1600" b="0"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a:solidFill>
                  <a:srgbClr val="000000"/>
                </a:solidFill>
                <a:latin typeface="Arial"/>
                <a:ea typeface="DejaVu Sans"/>
              </a:rPr>
              <a:t>Das </a:t>
            </a:r>
            <a:r>
              <a:rPr lang="en-GB" sz="1600" b="0" strike="noStrike" spc="-1" dirty="0" err="1">
                <a:solidFill>
                  <a:srgbClr val="000000"/>
                </a:solidFill>
                <a:latin typeface="Arial"/>
                <a:ea typeface="DejaVu Sans"/>
              </a:rPr>
              <a:t>ist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wie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beim</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Autofahren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nur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weil</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anschnallen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fahren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ja</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nicht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unvorsichtig</a:t>
            </a:r>
            <a:r>
              <a:rPr lang="en-GB" sz="1600" b="0" strike="noStrike" spc="-1" dirty="0">
                <a:solidFill>
                  <a:srgbClr val="000000"/>
                </a:solidFill>
                <a:latin typeface="Arial"/>
                <a:ea typeface="DejaVu Sans"/>
              </a:rPr>
              <a:t> – </a:t>
            </a:r>
            <a:r>
              <a:rPr lang="en-GB" sz="1600" b="0" strike="noStrike" spc="-1" dirty="0" err="1">
                <a:solidFill>
                  <a:srgbClr val="000000"/>
                </a:solidFill>
                <a:latin typeface="Arial"/>
                <a:ea typeface="DejaVu Sans"/>
              </a:rPr>
              <a:t>oder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anders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herum</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Beide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Maßnahmen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sind</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nötig</a:t>
            </a:r>
            <a:r>
              <a:rPr lang="en-GB" sz="1600" b="0" strike="noStrike" spc="-1" dirty="0">
                <a:solidFill>
                  <a:srgbClr val="000000"/>
                </a:solidFill>
                <a:latin typeface="Arial"/>
                <a:ea typeface="DejaVu Sans"/>
              </a:rPr>
              <a:t>.</a:t>
            </a:r>
            <a:r>
              <a:rPr dirty="0"/>
              <a:t/>
            </a:r>
            <a:br>
              <a:rPr dirty="0"/>
            </a:br>
            <a:r>
              <a:rPr dirty="0"/>
              <a:t/>
            </a:r>
            <a:br>
              <a:rPr dirty="0"/>
            </a:b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Angehörige</a:t>
            </a:r>
            <a:r>
              <a:rPr lang="en-GB" sz="1600" b="0" strike="noStrike" spc="-1" dirty="0">
                <a:solidFill>
                  <a:srgbClr val="000000"/>
                </a:solidFill>
                <a:latin typeface="Arial"/>
                <a:ea typeface="DejaVu Sans"/>
              </a:rPr>
              <a:t> der TU</a:t>
            </a:r>
            <a:r>
              <a:rPr lang="en-GB" sz="1600" spc="-1" dirty="0">
                <a:solidFill>
                  <a:srgbClr val="000000"/>
                </a:solidFill>
              </a:rPr>
              <a:t>: </a:t>
            </a:r>
            <a:r>
              <a:rPr lang="en-GB" sz="1600" spc="-1" dirty="0">
                <a:solidFill>
                  <a:srgbClr val="000000"/>
                </a:solidFill>
                <a:hlinkClick r:id="rId2"/>
              </a:rPr>
              <a:t>https://</a:t>
            </a:r>
            <a:r>
              <a:rPr lang="en-GB" sz="1600" spc="-1" dirty="0" smtClean="0">
                <a:solidFill>
                  <a:srgbClr val="000000"/>
                </a:solidFill>
                <a:hlinkClick r:id="rId2"/>
              </a:rPr>
              <a:t>doku.rz.tu-bs.de/doku.php?id=software:bitdefender</a:t>
            </a:r>
            <a:endParaRPr lang="de-DE" sz="1600" b="0" strike="noStrike" spc="-1" dirty="0">
              <a:latin typeface="Arial"/>
            </a:endParaRPr>
          </a:p>
        </p:txBody>
      </p:sp>
      <p:pic>
        <p:nvPicPr>
          <p:cNvPr id="6" name="Picture 2" descr="Virus, Computer, Verschlüsselung, Trojaner, Goldeneye"/>
          <p:cNvPicPr/>
          <p:nvPr/>
        </p:nvPicPr>
        <p:blipFill>
          <a:blip r:embed="rId3"/>
          <a:stretch/>
        </p:blipFill>
        <p:spPr bwMode="auto">
          <a:xfrm>
            <a:off x="2231640" y="4869000"/>
            <a:ext cx="1770480" cy="1180080"/>
          </a:xfrm>
          <a:prstGeom prst="rect">
            <a:avLst/>
          </a:prstGeom>
          <a:ln>
            <a:noFill/>
          </a:ln>
        </p:spPr>
      </p:pic>
      <p:sp>
        <p:nvSpPr>
          <p:cNvPr id="7" name="CustomShape 3"/>
          <p:cNvSpPr/>
          <p:nvPr/>
        </p:nvSpPr>
        <p:spPr bwMode="auto">
          <a:xfrm>
            <a:off x="4268160" y="5229360"/>
            <a:ext cx="3944160" cy="36396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900" b="0" u="sng" strike="noStrike" spc="-1">
                <a:solidFill>
                  <a:srgbClr val="BE1E3C"/>
                </a:solidFill>
                <a:latin typeface="Arial"/>
                <a:ea typeface="DejaVu Sans"/>
                <a:hlinkClick r:id="rId4"/>
              </a:rPr>
              <a:t>https://pixabay.com/de/virus-computer-verschl%C3%BCsselung-1889413/</a:t>
            </a:r>
            <a:endParaRPr lang="de-DE" sz="900" b="0" strike="noStrike" spc="-1">
              <a:latin typeface="Arial"/>
            </a:endParaRPr>
          </a:p>
          <a:p>
            <a:pPr>
              <a:lnSpc>
                <a:spcPct val="100000"/>
              </a:lnSpc>
              <a:defRPr/>
            </a:pPr>
            <a:r>
              <a:rPr lang="en-GB" sz="900" b="0" strike="noStrike" spc="-1">
                <a:solidFill>
                  <a:srgbClr val="000000"/>
                </a:solidFill>
                <a:latin typeface="Arial"/>
                <a:ea typeface="DejaVu Sans"/>
              </a:rPr>
              <a:t>CC0 Lizenz</a:t>
            </a:r>
            <a:endParaRPr lang="de-DE" sz="900" b="0" strike="noStrike" spc="-1">
              <a:latin typeface="Arial"/>
            </a:endParaRPr>
          </a:p>
        </p:txBody>
      </p:sp>
      <p:pic>
        <p:nvPicPr>
          <p:cNvPr id="8" name="Grafik 210"/>
          <p:cNvPicPr/>
          <p:nvPr/>
        </p:nvPicPr>
        <p:blipFill>
          <a:blip r:embed="rId5"/>
          <a:stretch/>
        </p:blipFill>
        <p:spPr bwMode="auto">
          <a:xfrm>
            <a:off x="6325200" y="818640"/>
            <a:ext cx="874080" cy="924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11240"/>
            <a:ext cx="8374320" cy="70668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000000"/>
                </a:solidFill>
                <a:latin typeface="Arial"/>
                <a:ea typeface="DejaVu Sans"/>
              </a:rPr>
              <a:t>Irrtum 3: ein komplexes Passwort für alles ist genug!</a:t>
            </a:r>
            <a:endParaRPr lang="de-DE" sz="2200" b="0" strike="noStrike" spc="-1">
              <a:latin typeface="Arial"/>
            </a:endParaRPr>
          </a:p>
        </p:txBody>
      </p:sp>
      <p:sp>
        <p:nvSpPr>
          <p:cNvPr id="5" name="CustomShape 2"/>
          <p:cNvSpPr/>
          <p:nvPr/>
        </p:nvSpPr>
        <p:spPr bwMode="auto">
          <a:xfrm>
            <a:off x="431640" y="1042920"/>
            <a:ext cx="8374320" cy="477072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nSpc>
                <a:spcPct val="100000"/>
              </a:lnSpc>
              <a:spcBef>
                <a:spcPts val="320"/>
              </a:spcBef>
              <a:defRPr/>
            </a:pPr>
            <a:r>
              <a:rPr lang="en-GB" sz="1600" b="0" strike="noStrike" spc="-1" dirty="0">
                <a:solidFill>
                  <a:srgbClr val="000000"/>
                </a:solidFill>
                <a:latin typeface="Arial"/>
                <a:ea typeface="DejaVu Sans"/>
              </a:rPr>
              <a:t>Passwörter </a:t>
            </a:r>
            <a:r>
              <a:rPr lang="en-GB" sz="1600" b="0" strike="noStrike" spc="-1" dirty="0" err="1">
                <a:solidFill>
                  <a:srgbClr val="000000"/>
                </a:solidFill>
                <a:latin typeface="Arial"/>
                <a:ea typeface="DejaVu Sans"/>
              </a:rPr>
              <a:t>sind</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nicht</a:t>
            </a:r>
            <a:r>
              <a:rPr lang="en-GB" sz="1600" b="0" strike="noStrike" spc="-1" dirty="0">
                <a:solidFill>
                  <a:srgbClr val="000000"/>
                </a:solidFill>
                <a:latin typeface="Arial"/>
                <a:ea typeface="DejaVu Sans"/>
              </a:rPr>
              <a:t> der </a:t>
            </a:r>
            <a:r>
              <a:rPr lang="en-GB" sz="1600" b="0" strike="noStrike" spc="-1" dirty="0" smtClean="0">
                <a:solidFill>
                  <a:srgbClr val="000000"/>
                </a:solidFill>
                <a:latin typeface="Arial"/>
                <a:ea typeface="DejaVu Sans"/>
              </a:rPr>
              <a:t>Highlander (“</a:t>
            </a:r>
            <a:r>
              <a:rPr lang="en-GB" sz="1600" b="0" strike="noStrike" spc="-1" dirty="0" err="1" smtClean="0">
                <a:solidFill>
                  <a:srgbClr val="000000"/>
                </a:solidFill>
                <a:latin typeface="Arial"/>
                <a:ea typeface="DejaVu Sans"/>
              </a:rPr>
              <a:t>es</a:t>
            </a:r>
            <a:r>
              <a:rPr lang="en-GB" sz="1600" b="0" strike="noStrike" spc="-1" dirty="0" smtClean="0">
                <a:solidFill>
                  <a:srgbClr val="000000"/>
                </a:solidFill>
                <a:latin typeface="Arial"/>
                <a:ea typeface="DejaVu Sans"/>
              </a:rPr>
              <a:t> </a:t>
            </a:r>
            <a:r>
              <a:rPr lang="en-GB" sz="1600" b="0" strike="noStrike" spc="-1" dirty="0" err="1" smtClean="0">
                <a:solidFill>
                  <a:srgbClr val="000000"/>
                </a:solidFill>
                <a:latin typeface="Arial"/>
                <a:ea typeface="DejaVu Sans"/>
              </a:rPr>
              <a:t>kann</a:t>
            </a:r>
            <a:r>
              <a:rPr lang="en-GB" sz="1600" b="0" strike="noStrike" spc="-1" dirty="0" smtClean="0">
                <a:solidFill>
                  <a:srgbClr val="000000"/>
                </a:solidFill>
                <a:latin typeface="Arial"/>
                <a:ea typeface="DejaVu Sans"/>
              </a:rPr>
              <a:t> </a:t>
            </a:r>
            <a:r>
              <a:rPr lang="en-GB" sz="1600" b="0" strike="noStrike" spc="-1" dirty="0" err="1" smtClean="0">
                <a:solidFill>
                  <a:srgbClr val="000000"/>
                </a:solidFill>
                <a:latin typeface="Arial"/>
                <a:ea typeface="DejaVu Sans"/>
              </a:rPr>
              <a:t>nur</a:t>
            </a:r>
            <a:r>
              <a:rPr lang="en-GB" sz="1600" b="0" strike="noStrike" spc="-1" dirty="0" smtClean="0">
                <a:solidFill>
                  <a:srgbClr val="000000"/>
                </a:solidFill>
                <a:latin typeface="Arial"/>
                <a:ea typeface="DejaVu Sans"/>
              </a:rPr>
              <a:t> </a:t>
            </a:r>
            <a:r>
              <a:rPr lang="en-GB" sz="1600" b="0" strike="noStrike" spc="-1" dirty="0" err="1" smtClean="0">
                <a:solidFill>
                  <a:srgbClr val="000000"/>
                </a:solidFill>
                <a:latin typeface="Arial"/>
                <a:ea typeface="DejaVu Sans"/>
              </a:rPr>
              <a:t>einen</a:t>
            </a:r>
            <a:r>
              <a:rPr lang="en-GB" sz="1600" b="0" strike="noStrike" spc="-1" dirty="0" smtClean="0">
                <a:solidFill>
                  <a:srgbClr val="000000"/>
                </a:solidFill>
                <a:latin typeface="Arial"/>
                <a:ea typeface="DejaVu Sans"/>
              </a:rPr>
              <a:t> </a:t>
            </a:r>
            <a:r>
              <a:rPr lang="en-GB" sz="1600" b="0" strike="noStrike" spc="-1" dirty="0" err="1" smtClean="0">
                <a:solidFill>
                  <a:srgbClr val="000000"/>
                </a:solidFill>
                <a:latin typeface="Arial"/>
                <a:ea typeface="DejaVu Sans"/>
              </a:rPr>
              <a:t>geben</a:t>
            </a:r>
            <a:r>
              <a:rPr lang="en-GB" sz="1600" b="0" strike="noStrike" spc="-1" dirty="0" smtClean="0">
                <a:solidFill>
                  <a:srgbClr val="000000"/>
                </a:solidFill>
                <a:latin typeface="Arial"/>
                <a:ea typeface="DejaVu Sans"/>
              </a:rPr>
              <a:t>!”)!</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err="1">
                <a:solidFill>
                  <a:srgbClr val="000000"/>
                </a:solidFill>
                <a:latin typeface="Arial"/>
                <a:ea typeface="DejaVu Sans"/>
              </a:rPr>
              <a:t>Natürlich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sollte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ein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Passwort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sicher</a:t>
            </a:r>
            <a:r>
              <a:rPr lang="en-GB" sz="1600" b="0" strike="noStrike" spc="-1" dirty="0">
                <a:solidFill>
                  <a:srgbClr val="000000"/>
                </a:solidFill>
                <a:latin typeface="Arial"/>
                <a:ea typeface="DejaVu Sans"/>
              </a:rPr>
              <a:t>“, also </a:t>
            </a:r>
            <a:r>
              <a:rPr lang="en-GB" sz="1600" b="0" strike="noStrike" spc="-1" dirty="0" err="1">
                <a:solidFill>
                  <a:srgbClr val="000000"/>
                </a:solidFill>
                <a:latin typeface="Arial"/>
                <a:ea typeface="DejaVu Sans"/>
              </a:rPr>
              <a:t>schwer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zu</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knacken</a:t>
            </a:r>
            <a:r>
              <a:rPr lang="en-GB" sz="1600" b="0" strike="noStrike" spc="-1" dirty="0">
                <a:solidFill>
                  <a:srgbClr val="000000"/>
                </a:solidFill>
                <a:latin typeface="Arial"/>
                <a:ea typeface="DejaVu Sans"/>
              </a:rPr>
              <a:t>“ sein –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u="sng" strike="noStrike" spc="-1" dirty="0" err="1">
                <a:solidFill>
                  <a:srgbClr val="BE1E3C"/>
                </a:solidFill>
                <a:latin typeface="Arial"/>
                <a:ea typeface="DejaVu Sans"/>
                <a:hlinkClick r:id="rId2"/>
              </a:rPr>
              <a:t>Paßwort-Richtlinien</a:t>
            </a:r>
            <a:r>
              <a:rPr lang="en-GB" sz="1600" b="0" u="sng" strike="noStrike" spc="-1" dirty="0">
                <a:solidFill>
                  <a:srgbClr val="BE1E3C"/>
                </a:solidFill>
                <a:latin typeface="Arial"/>
                <a:ea typeface="DejaVu Sans"/>
                <a:hlinkClick r:id="rId2"/>
              </a:rPr>
              <a:t> an der TU </a:t>
            </a:r>
            <a:r>
              <a:rPr lang="en-GB" sz="1600" b="0" u="sng" strike="noStrike" spc="-1" dirty="0" err="1">
                <a:solidFill>
                  <a:srgbClr val="BE1E3C"/>
                </a:solidFill>
                <a:latin typeface="Arial"/>
                <a:ea typeface="DejaVu Sans"/>
                <a:hlinkClick r:id="rId2"/>
              </a:rPr>
              <a:t>Braunschweig</a:t>
            </a:r>
            <a:r>
              <a:rPr lang="en-GB" sz="1600" b="0" strike="noStrike" spc="-1" dirty="0">
                <a:solidFill>
                  <a:srgbClr val="000000"/>
                </a:solidFill>
                <a:latin typeface="Arial"/>
                <a:ea typeface="DejaVu Sans"/>
              </a:rPr>
              <a:t>: </a:t>
            </a:r>
            <a:r>
              <a:rPr lang="en-GB" sz="1600" b="0" u="sng" strike="noStrike" spc="-1" dirty="0">
                <a:solidFill>
                  <a:srgbClr val="BE1E3C"/>
                </a:solidFill>
                <a:latin typeface="Arial"/>
                <a:ea typeface="DejaVu Sans"/>
                <a:hlinkClick r:id="rId2"/>
              </a:rPr>
              <a:t>https://rzotrs.rz.tu-bs.de/otrs/public.pl?Action=PublicFAQZoom;ItemID=795</a:t>
            </a:r>
            <a:r>
              <a:rPr lang="en-GB" sz="1600" b="0" strike="noStrike" spc="-1" dirty="0">
                <a:solidFill>
                  <a:srgbClr val="000000"/>
                </a:solidFill>
                <a:latin typeface="Arial"/>
                <a:ea typeface="DejaVu Sans"/>
              </a:rPr>
              <a:t> </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err="1">
                <a:solidFill>
                  <a:srgbClr val="000000"/>
                </a:solidFill>
                <a:latin typeface="Arial"/>
                <a:ea typeface="DejaVu Sans"/>
              </a:rPr>
              <a:t>Wie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erstelle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ein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sicheres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Passwort</a:t>
            </a:r>
            <a:r>
              <a:rPr lang="en-GB" sz="1600" b="0" strike="noStrike" spc="-1" dirty="0">
                <a:solidFill>
                  <a:srgbClr val="000000"/>
                </a:solidFill>
                <a:latin typeface="Arial"/>
                <a:ea typeface="DejaVu Sans"/>
              </a:rPr>
              <a:t>: </a:t>
            </a:r>
            <a:r>
              <a:rPr lang="en-GB" sz="1600" b="0" u="sng" strike="noStrike" spc="-1" dirty="0">
                <a:solidFill>
                  <a:srgbClr val="BE1E3C"/>
                </a:solidFill>
                <a:latin typeface="Arial"/>
                <a:ea typeface="DejaVu Sans"/>
                <a:hlinkClick r:id="rId3"/>
              </a:rPr>
              <a:t>https://www.tu-braunschweig.de/it-sicherheit/pwsec</a:t>
            </a:r>
            <a:r>
              <a:rPr lang="en-GB" sz="1600" b="0" strike="noStrike" spc="-1" dirty="0">
                <a:solidFill>
                  <a:srgbClr val="000000"/>
                </a:solidFill>
                <a:latin typeface="Arial"/>
                <a:ea typeface="DejaVu Sans"/>
              </a:rPr>
              <a:t> </a:t>
            </a:r>
            <a:r>
              <a:rPr dirty="0"/>
              <a:t/>
            </a:r>
            <a:br>
              <a:rPr dirty="0"/>
            </a:br>
            <a:endParaRPr lang="de-DE" sz="1600" b="0" strike="noStrike" spc="-1" dirty="0">
              <a:latin typeface="Arial"/>
            </a:endParaRPr>
          </a:p>
          <a:p>
            <a:pPr>
              <a:lnSpc>
                <a:spcPct val="100000"/>
              </a:lnSpc>
              <a:spcBef>
                <a:spcPts val="320"/>
              </a:spcBef>
              <a:defRPr/>
            </a:pPr>
            <a:r>
              <a:rPr lang="en-GB" sz="1600" b="0" strike="noStrike" spc="-1" dirty="0">
                <a:solidFill>
                  <a:srgbClr val="000000"/>
                </a:solidFill>
                <a:latin typeface="Arial"/>
                <a:ea typeface="DejaVu Sans"/>
              </a:rPr>
              <a:t>Aber </a:t>
            </a:r>
            <a:r>
              <a:rPr lang="en-GB" sz="1600" b="0" strike="noStrike" spc="-1" dirty="0" err="1">
                <a:solidFill>
                  <a:srgbClr val="000000"/>
                </a:solidFill>
                <a:latin typeface="Arial"/>
                <a:ea typeface="DejaVu Sans"/>
              </a:rPr>
              <a:t>auch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ein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starkes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Passwort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kann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verloren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gehen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ausgespäht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werden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oder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eben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doch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geknackt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werden</a:t>
            </a:r>
            <a:r>
              <a:rPr lang="en-GB" sz="1600" b="0" strike="noStrike" spc="-1" dirty="0">
                <a:solidFill>
                  <a:srgbClr val="000000"/>
                </a:solidFill>
                <a:latin typeface="Arial"/>
                <a:ea typeface="DejaVu Sans"/>
              </a:rPr>
              <a:t>. Und </a:t>
            </a:r>
            <a:r>
              <a:rPr lang="en-GB" sz="1600" b="0" strike="noStrike" spc="-1" dirty="0" err="1">
                <a:solidFill>
                  <a:srgbClr val="000000"/>
                </a:solidFill>
                <a:latin typeface="Arial"/>
                <a:ea typeface="DejaVu Sans"/>
              </a:rPr>
              <a:t>wenn</a:t>
            </a:r>
            <a:r>
              <a:rPr lang="en-GB" sz="1600" b="0" strike="noStrike" spc="-1" dirty="0">
                <a:solidFill>
                  <a:srgbClr val="000000"/>
                </a:solidFill>
                <a:latin typeface="Arial"/>
                <a:ea typeface="DejaVu Sans"/>
              </a:rPr>
              <a:t> man </a:t>
            </a:r>
            <a:r>
              <a:rPr lang="en-GB" sz="1600" b="0" strike="noStrike" spc="-1" dirty="0" err="1">
                <a:solidFill>
                  <a:srgbClr val="000000"/>
                </a:solidFill>
                <a:latin typeface="Arial"/>
                <a:ea typeface="DejaVu Sans"/>
              </a:rPr>
              <a:t>dann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nur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eins</a:t>
            </a:r>
            <a:r>
              <a:rPr lang="en-GB" sz="1600" b="0" strike="noStrike" spc="-1" dirty="0">
                <a:solidFill>
                  <a:srgbClr val="000000"/>
                </a:solidFill>
                <a:latin typeface="Arial"/>
                <a:ea typeface="DejaVu Sans"/>
              </a:rPr>
              <a:t> hat, </a:t>
            </a:r>
            <a:r>
              <a:rPr lang="en-GB" sz="1600" b="0" strike="noStrike" spc="-1" dirty="0" err="1">
                <a:solidFill>
                  <a:srgbClr val="000000"/>
                </a:solidFill>
                <a:latin typeface="Arial"/>
                <a:ea typeface="DejaVu Sans"/>
              </a:rPr>
              <a:t>dann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sind</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gleich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alle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Dienste</a:t>
            </a:r>
            <a:r>
              <a:rPr lang="en-GB" sz="1600" b="0" strike="noStrike" spc="-1" dirty="0">
                <a:solidFill>
                  <a:srgbClr val="000000"/>
                </a:solidFill>
                <a:latin typeface="Arial"/>
                <a:ea typeface="DejaVu Sans"/>
              </a:rPr>
              <a:t> und </a:t>
            </a:r>
            <a:r>
              <a:rPr lang="en-GB" sz="1600" b="0" strike="noStrike" spc="-1" dirty="0" err="1">
                <a:solidFill>
                  <a:srgbClr val="000000"/>
                </a:solidFill>
                <a:latin typeface="Arial"/>
                <a:ea typeface="DejaVu Sans"/>
              </a:rPr>
              <a:t>Webseiten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für</a:t>
            </a:r>
            <a:r>
              <a:rPr lang="en-GB" sz="1600" b="0" strike="noStrike" spc="-1" dirty="0">
                <a:solidFill>
                  <a:srgbClr val="000000"/>
                </a:solidFill>
                <a:latin typeface="Arial"/>
                <a:ea typeface="DejaVu Sans"/>
              </a:rPr>
              <a:t> den </a:t>
            </a:r>
            <a:r>
              <a:rPr lang="en-GB" sz="1600" b="0" strike="noStrike" spc="-1" dirty="0" err="1">
                <a:solidFill>
                  <a:srgbClr val="000000"/>
                </a:solidFill>
                <a:latin typeface="Arial"/>
                <a:ea typeface="DejaVu Sans"/>
              </a:rPr>
              <a:t>Angreifer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offen</a:t>
            </a:r>
            <a:r>
              <a:rPr lang="en-GB" sz="1600" b="0" strike="noStrike" spc="-1" dirty="0">
                <a:solidFill>
                  <a:srgbClr val="000000"/>
                </a:solidFill>
                <a:latin typeface="Arial"/>
                <a:ea typeface="DejaVu Sans"/>
              </a:rPr>
              <a:t>.</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a:solidFill>
                  <a:srgbClr val="000000"/>
                </a:solidFill>
                <a:latin typeface="Arial"/>
                <a:ea typeface="DejaVu Sans"/>
              </a:rPr>
              <a:t>Also: </a:t>
            </a:r>
            <a:r>
              <a:rPr lang="en-GB" sz="1600" b="1" strike="noStrike" spc="-1" dirty="0" err="1">
                <a:solidFill>
                  <a:srgbClr val="000000"/>
                </a:solidFill>
                <a:latin typeface="Arial"/>
                <a:ea typeface="DejaVu Sans"/>
              </a:rPr>
              <a:t>für</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jeden</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Zweck</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ein</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eigenes</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Passwort</a:t>
            </a:r>
            <a:r>
              <a:rPr lang="en-GB" sz="1600" b="0" strike="noStrike" spc="-1" dirty="0">
                <a:solidFill>
                  <a:srgbClr val="000000"/>
                </a:solidFill>
                <a:latin typeface="Arial"/>
                <a:ea typeface="DejaVu Sans"/>
              </a:rPr>
              <a:t>!</a:t>
            </a:r>
            <a:endParaRPr lang="de-DE" sz="1600" b="0" strike="noStrike" spc="-1" dirty="0">
              <a:latin typeface="Arial"/>
            </a:endParaRPr>
          </a:p>
          <a:p>
            <a:pPr>
              <a:lnSpc>
                <a:spcPct val="100000"/>
              </a:lnSpc>
              <a:spcBef>
                <a:spcPts val="320"/>
              </a:spcBef>
              <a:defRPr/>
            </a:pPr>
            <a:endParaRPr lang="de-DE" sz="1600" b="0" strike="noStrike" spc="-1" dirty="0">
              <a:latin typeface="Arial"/>
            </a:endParaRPr>
          </a:p>
          <a:p>
            <a:pPr>
              <a:lnSpc>
                <a:spcPct val="100000"/>
              </a:lnSpc>
              <a:spcBef>
                <a:spcPts val="320"/>
              </a:spcBef>
              <a:defRPr/>
            </a:pPr>
            <a:r>
              <a:rPr lang="en-GB" sz="1600" b="0" strike="noStrike" spc="-1" dirty="0" err="1">
                <a:solidFill>
                  <a:srgbClr val="000000"/>
                </a:solidFill>
                <a:latin typeface="Arial"/>
                <a:ea typeface="DejaVu Sans"/>
              </a:rPr>
              <a:t>Passwortsicherheit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dazu</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komme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später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noch</a:t>
            </a:r>
            <a:r>
              <a:rPr lang="en-GB" sz="1600" b="0" strike="noStrike" spc="-1" dirty="0">
                <a:solidFill>
                  <a:srgbClr val="000000"/>
                </a:solidFill>
                <a:latin typeface="Arial"/>
                <a:ea typeface="DejaVu Sans"/>
              </a:rPr>
              <a:t>!</a:t>
            </a:r>
            <a:r>
              <a:rPr dirty="0"/>
              <a:t/>
            </a:r>
            <a:br>
              <a:rPr dirty="0"/>
            </a:br>
            <a:endParaRPr lang="de-DE" sz="1600" b="0" strike="noStrike" spc="-1" dirty="0">
              <a:latin typeface="Arial"/>
            </a:endParaRPr>
          </a:p>
        </p:txBody>
      </p:sp>
      <p:pic>
        <p:nvPicPr>
          <p:cNvPr id="6" name="Picture 2" descr="Passwort, Kennwort, Schlüsselwort, Codewort, Losung"/>
          <p:cNvPicPr/>
          <p:nvPr/>
        </p:nvPicPr>
        <p:blipFill>
          <a:blip r:embed="rId4"/>
          <a:stretch/>
        </p:blipFill>
        <p:spPr bwMode="auto">
          <a:xfrm>
            <a:off x="5697000" y="4149000"/>
            <a:ext cx="2288880" cy="1616040"/>
          </a:xfrm>
          <a:prstGeom prst="rect">
            <a:avLst/>
          </a:prstGeom>
          <a:ln>
            <a:noFill/>
          </a:ln>
        </p:spPr>
      </p:pic>
      <p:sp>
        <p:nvSpPr>
          <p:cNvPr id="7" name="CustomShape 3"/>
          <p:cNvSpPr/>
          <p:nvPr/>
        </p:nvSpPr>
        <p:spPr bwMode="auto">
          <a:xfrm>
            <a:off x="5123880" y="5766480"/>
            <a:ext cx="3948840" cy="36396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900" b="0" u="sng" strike="noStrike" spc="-1">
                <a:solidFill>
                  <a:srgbClr val="BE1E3C"/>
                </a:solidFill>
                <a:latin typeface="Arial"/>
                <a:ea typeface="DejaVu Sans"/>
                <a:hlinkClick r:id="rId5"/>
              </a:rPr>
              <a:t>https://pixabay.com/de/passwort-kennwort-schl%C3%BCsselwort-866977/</a:t>
            </a:r>
            <a:endParaRPr lang="de-DE" sz="900" b="0" strike="noStrike" spc="-1">
              <a:latin typeface="Arial"/>
            </a:endParaRPr>
          </a:p>
          <a:p>
            <a:pPr>
              <a:lnSpc>
                <a:spcPct val="100000"/>
              </a:lnSpc>
              <a:defRPr/>
            </a:pPr>
            <a:r>
              <a:rPr lang="en-GB" sz="900" b="0" strike="noStrike" spc="-1">
                <a:solidFill>
                  <a:srgbClr val="000000"/>
                </a:solidFill>
                <a:latin typeface="Arial"/>
                <a:ea typeface="DejaVu Sans"/>
              </a:rPr>
              <a:t>CC0 Lizenz</a:t>
            </a:r>
            <a:endParaRPr lang="de-DE" sz="900" b="0" strike="noStrike" spc="-1">
              <a:latin typeface="Arial"/>
            </a:endParaRPr>
          </a:p>
        </p:txBody>
      </p:sp>
      <p:pic>
        <p:nvPicPr>
          <p:cNvPr id="8" name="Grafik 215"/>
          <p:cNvPicPr/>
          <p:nvPr/>
        </p:nvPicPr>
        <p:blipFill>
          <a:blip r:embed="rId6"/>
          <a:stretch/>
        </p:blipFill>
        <p:spPr bwMode="auto">
          <a:xfrm>
            <a:off x="6997680" y="1349280"/>
            <a:ext cx="1641240" cy="1025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11240"/>
            <a:ext cx="8374320" cy="70668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000000"/>
                </a:solidFill>
                <a:latin typeface="Arial"/>
                <a:ea typeface="DejaVu Sans"/>
              </a:rPr>
              <a:t>Irrtum 4: ich bin vorsichtig beim Surfen – mir passiert nichts!</a:t>
            </a:r>
            <a:endParaRPr lang="de-DE" sz="2200" b="0" strike="noStrike" spc="-1">
              <a:latin typeface="Arial"/>
            </a:endParaRPr>
          </a:p>
        </p:txBody>
      </p:sp>
      <p:sp>
        <p:nvSpPr>
          <p:cNvPr id="5" name="CustomShape 2"/>
          <p:cNvSpPr/>
          <p:nvPr/>
        </p:nvSpPr>
        <p:spPr bwMode="auto">
          <a:xfrm>
            <a:off x="431640" y="1042920"/>
            <a:ext cx="8374320" cy="477072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nSpc>
                <a:spcPct val="100000"/>
              </a:lnSpc>
              <a:spcBef>
                <a:spcPts val="320"/>
              </a:spcBef>
              <a:defRPr/>
            </a:pPr>
            <a:r>
              <a:rPr lang="en-GB" sz="1600" b="0" strike="noStrike" spc="-1">
                <a:solidFill>
                  <a:srgbClr val="000000"/>
                </a:solidFill>
                <a:latin typeface="Arial"/>
                <a:ea typeface="DejaVu Sans"/>
              </a:rPr>
              <a:t>Leider können Sie nicht alles erkennen!</a:t>
            </a:r>
            <a:endParaRPr lang="de-DE" sz="1600" b="0" strike="noStrike" spc="-1">
              <a:latin typeface="Arial"/>
            </a:endParaRPr>
          </a:p>
          <a:p>
            <a:pPr>
              <a:lnSpc>
                <a:spcPct val="100000"/>
              </a:lnSpc>
              <a:spcBef>
                <a:spcPts val="320"/>
              </a:spcBef>
              <a:defRPr/>
            </a:pPr>
            <a:endParaRPr lang="de-DE" sz="1600" b="0" strike="noStrike" spc="-1">
              <a:latin typeface="Arial"/>
            </a:endParaRPr>
          </a:p>
          <a:p>
            <a:pPr>
              <a:lnSpc>
                <a:spcPct val="100000"/>
              </a:lnSpc>
              <a:spcBef>
                <a:spcPts val="320"/>
              </a:spcBef>
              <a:defRPr/>
            </a:pPr>
            <a:r>
              <a:rPr lang="en-GB" sz="1600" b="0" strike="noStrike" spc="-1">
                <a:solidFill>
                  <a:srgbClr val="000000"/>
                </a:solidFill>
                <a:latin typeface="Arial"/>
                <a:ea typeface="DejaVu Sans"/>
              </a:rPr>
              <a:t>Natürlich </a:t>
            </a:r>
            <a:r>
              <a:rPr lang="en-GB" sz="1600" b="0" strike="noStrike" spc="-1">
                <a:solidFill>
                  <a:srgbClr val="FF0000"/>
                </a:solidFill>
                <a:latin typeface="Arial"/>
                <a:ea typeface="DejaVu Sans"/>
              </a:rPr>
              <a:t>minimiert</a:t>
            </a:r>
            <a:r>
              <a:rPr lang="en-GB" sz="1600" b="0" strike="noStrike" spc="-1">
                <a:solidFill>
                  <a:srgbClr val="000000"/>
                </a:solidFill>
                <a:latin typeface="Arial"/>
                <a:ea typeface="DejaVu Sans"/>
              </a:rPr>
              <a:t> </a:t>
            </a:r>
            <a:r>
              <a:rPr lang="en-GB" sz="1600" b="1" strike="noStrike" spc="-1">
                <a:solidFill>
                  <a:srgbClr val="000000"/>
                </a:solidFill>
                <a:latin typeface="Arial"/>
                <a:ea typeface="DejaVu Sans"/>
              </a:rPr>
              <a:t>überlegtes Surfverhalten </a:t>
            </a:r>
            <a:r>
              <a:rPr lang="en-GB" sz="1600" b="0" strike="noStrike" spc="-1">
                <a:solidFill>
                  <a:srgbClr val="FF0000"/>
                </a:solidFill>
                <a:latin typeface="Arial"/>
                <a:ea typeface="DejaVu Sans"/>
              </a:rPr>
              <a:t>das Cyber-Risiko </a:t>
            </a:r>
            <a:r>
              <a:rPr lang="en-GB" sz="1600" b="0" strike="noStrike" spc="-1">
                <a:solidFill>
                  <a:srgbClr val="000000"/>
                </a:solidFill>
                <a:latin typeface="Arial"/>
                <a:ea typeface="DejaVu Sans"/>
              </a:rPr>
              <a:t>drastisch – aber leider können </a:t>
            </a:r>
            <a:r>
              <a:rPr lang="en-GB" sz="1600" b="1" strike="noStrike" spc="-1">
                <a:solidFill>
                  <a:srgbClr val="000000"/>
                </a:solidFill>
                <a:latin typeface="Arial"/>
                <a:ea typeface="DejaVu Sans"/>
              </a:rPr>
              <a:t>auch vertrauenswürdige Seiten </a:t>
            </a:r>
            <a:r>
              <a:rPr lang="en-GB" sz="1600" b="0" strike="noStrike" spc="-1">
                <a:solidFill>
                  <a:srgbClr val="000000"/>
                </a:solidFill>
                <a:latin typeface="Arial"/>
                <a:ea typeface="DejaVu Sans"/>
              </a:rPr>
              <a:t>ab und an </a:t>
            </a:r>
            <a:r>
              <a:rPr lang="en-GB" sz="1600" b="1" strike="noStrike" spc="-1">
                <a:solidFill>
                  <a:srgbClr val="000000"/>
                </a:solidFill>
                <a:latin typeface="Arial"/>
                <a:ea typeface="DejaVu Sans"/>
              </a:rPr>
              <a:t>selbst infiziert </a:t>
            </a:r>
            <a:r>
              <a:rPr lang="en-GB" sz="1600" b="0" strike="noStrike" spc="-1">
                <a:solidFill>
                  <a:srgbClr val="000000"/>
                </a:solidFill>
                <a:latin typeface="Arial"/>
                <a:ea typeface="DejaVu Sans"/>
              </a:rPr>
              <a:t>sein oder </a:t>
            </a:r>
            <a:r>
              <a:rPr lang="en-GB" sz="1600" b="1" strike="noStrike" spc="-1">
                <a:solidFill>
                  <a:srgbClr val="000000"/>
                </a:solidFill>
                <a:latin typeface="Arial"/>
                <a:ea typeface="DejaVu Sans"/>
              </a:rPr>
              <a:t>gehackt</a:t>
            </a:r>
            <a:r>
              <a:rPr lang="en-GB" sz="1600" b="0" strike="noStrike" spc="-1">
                <a:solidFill>
                  <a:srgbClr val="000000"/>
                </a:solidFill>
                <a:latin typeface="Arial"/>
                <a:ea typeface="DejaVu Sans"/>
              </a:rPr>
              <a:t> worden sein – beispielsweise über </a:t>
            </a:r>
            <a:r>
              <a:rPr lang="en-GB" sz="1600" b="1" strike="noStrike" spc="-1">
                <a:solidFill>
                  <a:srgbClr val="000000"/>
                </a:solidFill>
                <a:latin typeface="Arial"/>
                <a:ea typeface="DejaVu Sans"/>
              </a:rPr>
              <a:t>Werbebanner</a:t>
            </a:r>
            <a:r>
              <a:rPr lang="en-GB" sz="1600" b="0" strike="noStrike" spc="-1">
                <a:solidFill>
                  <a:srgbClr val="000000"/>
                </a:solidFill>
                <a:latin typeface="Arial"/>
                <a:ea typeface="DejaVu Sans"/>
              </a:rPr>
              <a:t>, </a:t>
            </a:r>
            <a:r>
              <a:rPr lang="en-GB" sz="1600" b="1" strike="noStrike" spc="-1">
                <a:solidFill>
                  <a:srgbClr val="000000"/>
                </a:solidFill>
                <a:latin typeface="Arial"/>
                <a:ea typeface="DejaVu Sans"/>
              </a:rPr>
              <a:t>unsichtbare (Statistik-)Zähler </a:t>
            </a:r>
            <a:r>
              <a:rPr lang="en-GB" sz="1600" b="0" strike="noStrike" spc="-1">
                <a:solidFill>
                  <a:srgbClr val="000000"/>
                </a:solidFill>
                <a:latin typeface="Arial"/>
                <a:ea typeface="DejaVu Sans"/>
              </a:rPr>
              <a:t>und ähnliches.</a:t>
            </a:r>
            <a:endParaRPr lang="de-DE" sz="1600" b="0" strike="noStrike" spc="-1">
              <a:latin typeface="Arial"/>
            </a:endParaRPr>
          </a:p>
          <a:p>
            <a:pPr>
              <a:lnSpc>
                <a:spcPct val="100000"/>
              </a:lnSpc>
              <a:spcBef>
                <a:spcPts val="320"/>
              </a:spcBef>
              <a:defRPr/>
            </a:pPr>
            <a:endParaRPr lang="de-DE" sz="1600" b="0" strike="noStrike" spc="-1">
              <a:latin typeface="Arial"/>
            </a:endParaRPr>
          </a:p>
          <a:p>
            <a:pPr>
              <a:lnSpc>
                <a:spcPct val="100000"/>
              </a:lnSpc>
              <a:spcBef>
                <a:spcPts val="320"/>
              </a:spcBef>
              <a:defRPr/>
            </a:pPr>
            <a:r>
              <a:rPr lang="en-GB" sz="1600" b="0" strike="noStrike" spc="-1">
                <a:solidFill>
                  <a:srgbClr val="000000"/>
                </a:solidFill>
                <a:latin typeface="Arial"/>
                <a:ea typeface="DejaVu Sans"/>
              </a:rPr>
              <a:t>Und mit Techniken wie </a:t>
            </a:r>
            <a:r>
              <a:rPr lang="en-GB" sz="1600" b="1" strike="noStrike" spc="-1">
                <a:solidFill>
                  <a:srgbClr val="000000"/>
                </a:solidFill>
                <a:latin typeface="Arial"/>
                <a:ea typeface="DejaVu Sans"/>
              </a:rPr>
              <a:t>Cross-Site-Scripting</a:t>
            </a:r>
            <a:r>
              <a:rPr lang="en-GB" sz="1600" b="0" strike="noStrike" spc="-1">
                <a:solidFill>
                  <a:srgbClr val="000000"/>
                </a:solidFill>
                <a:latin typeface="Arial"/>
                <a:ea typeface="DejaVu Sans"/>
              </a:rPr>
              <a:t> und </a:t>
            </a:r>
            <a:r>
              <a:rPr lang="en-GB" sz="1600" b="1" strike="noStrike" spc="-1">
                <a:solidFill>
                  <a:srgbClr val="000000"/>
                </a:solidFill>
                <a:latin typeface="Arial"/>
                <a:ea typeface="DejaVu Sans"/>
              </a:rPr>
              <a:t>Drive-by-Infection</a:t>
            </a:r>
            <a:r>
              <a:rPr lang="en-GB" sz="1600" b="0" strike="noStrike" spc="-1">
                <a:solidFill>
                  <a:srgbClr val="000000"/>
                </a:solidFill>
                <a:latin typeface="Arial"/>
                <a:ea typeface="DejaVu Sans"/>
              </a:rPr>
              <a:t> brauchen Sie gar nicht mehr auf einen verdächtigen Link zu klicken – </a:t>
            </a:r>
            <a:r>
              <a:rPr/>
              <a:t/>
            </a:r>
            <a:br>
              <a:rPr/>
            </a:br>
            <a:r>
              <a:rPr lang="en-GB" sz="1600" b="0" strike="noStrike" spc="-1">
                <a:solidFill>
                  <a:srgbClr val="000000"/>
                </a:solidFill>
                <a:latin typeface="Arial"/>
                <a:ea typeface="DejaVu Sans"/>
              </a:rPr>
              <a:t>sie merken gar nicht, dass Ihr Rechner infiziert wurde. </a:t>
            </a:r>
            <a:r>
              <a:rPr/>
              <a:t/>
            </a:r>
            <a:br>
              <a:rPr/>
            </a:br>
            <a:endParaRPr lang="de-DE" sz="1600" b="0" strike="noStrike" spc="-1">
              <a:latin typeface="Arial"/>
            </a:endParaRPr>
          </a:p>
          <a:p>
            <a:pPr>
              <a:lnSpc>
                <a:spcPct val="100000"/>
              </a:lnSpc>
              <a:spcBef>
                <a:spcPts val="320"/>
              </a:spcBef>
              <a:defRPr/>
            </a:pPr>
            <a:r>
              <a:rPr lang="en-GB" sz="1600" b="0" strike="noStrike" spc="-1">
                <a:solidFill>
                  <a:srgbClr val="000000"/>
                </a:solidFill>
                <a:latin typeface="Arial"/>
                <a:ea typeface="DejaVu Sans"/>
              </a:rPr>
              <a:t>Und Sie können es auch gar nicht bemerken, egal wie vorsichtig Sie sind!</a:t>
            </a:r>
            <a:endParaRPr lang="de-DE" sz="1600" b="0" strike="noStrike" spc="-1">
              <a:latin typeface="Arial"/>
            </a:endParaRPr>
          </a:p>
          <a:p>
            <a:pPr>
              <a:lnSpc>
                <a:spcPct val="100000"/>
              </a:lnSpc>
              <a:spcBef>
                <a:spcPts val="320"/>
              </a:spcBef>
              <a:defRPr/>
            </a:pPr>
            <a:endParaRPr lang="de-DE" sz="1600" b="0" strike="noStrike" spc="-1">
              <a:latin typeface="Arial"/>
            </a:endParaRPr>
          </a:p>
          <a:p>
            <a:pPr>
              <a:lnSpc>
                <a:spcPct val="100000"/>
              </a:lnSpc>
              <a:spcBef>
                <a:spcPts val="320"/>
              </a:spcBef>
              <a:defRPr/>
            </a:pPr>
            <a:r>
              <a:rPr lang="en-GB" sz="1600" b="0" strike="noStrike" spc="-1">
                <a:solidFill>
                  <a:srgbClr val="000000"/>
                </a:solidFill>
                <a:latin typeface="Arial"/>
                <a:ea typeface="DejaVu Sans"/>
              </a:rPr>
              <a:t>Und mal Hand auf‘s Herz: wer war noch nie </a:t>
            </a:r>
            <a:r>
              <a:rPr lang="en-GB" sz="1600" b="1" strike="noStrike" spc="-1">
                <a:solidFill>
                  <a:srgbClr val="000000"/>
                </a:solidFill>
                <a:latin typeface="Arial"/>
                <a:ea typeface="DejaVu Sans"/>
              </a:rPr>
              <a:t>unaufmerksam</a:t>
            </a:r>
            <a:r>
              <a:rPr lang="en-GB" sz="1600" b="0" strike="noStrike" spc="-1">
                <a:solidFill>
                  <a:srgbClr val="000000"/>
                </a:solidFill>
                <a:latin typeface="Arial"/>
                <a:ea typeface="DejaVu Sans"/>
              </a:rPr>
              <a:t> oder </a:t>
            </a:r>
            <a:r>
              <a:rPr lang="en-GB" sz="1600" b="1" strike="noStrike" spc="-1">
                <a:solidFill>
                  <a:srgbClr val="000000"/>
                </a:solidFill>
                <a:latin typeface="Arial"/>
                <a:ea typeface="DejaVu Sans"/>
              </a:rPr>
              <a:t>zu neugierig</a:t>
            </a:r>
            <a:r>
              <a:rPr lang="en-GB" sz="1600" b="0" strike="noStrike" spc="-1">
                <a:solidFill>
                  <a:srgbClr val="000000"/>
                </a:solidFill>
                <a:latin typeface="Arial"/>
                <a:ea typeface="DejaVu Sans"/>
              </a:rPr>
              <a:t>?</a:t>
            </a:r>
            <a:endParaRPr lang="de-DE" sz="1600" b="0" strike="noStrike" spc="-1">
              <a:latin typeface="Arial"/>
            </a:endParaRPr>
          </a:p>
          <a:p>
            <a:pPr>
              <a:lnSpc>
                <a:spcPct val="100000"/>
              </a:lnSpc>
              <a:spcBef>
                <a:spcPts val="320"/>
              </a:spcBef>
              <a:defRPr/>
            </a:pPr>
            <a:endParaRPr lang="de-DE" sz="1600" b="0" strike="noStrike" spc="-1">
              <a:latin typeface="Arial"/>
            </a:endParaRPr>
          </a:p>
          <a:p>
            <a:pPr>
              <a:lnSpc>
                <a:spcPct val="100000"/>
              </a:lnSpc>
              <a:spcBef>
                <a:spcPts val="320"/>
              </a:spcBef>
              <a:defRPr/>
            </a:pPr>
            <a:r>
              <a:rPr lang="en-GB" sz="1600" b="0" strike="noStrike" spc="-1">
                <a:solidFill>
                  <a:srgbClr val="000000"/>
                </a:solidFill>
                <a:latin typeface="Arial"/>
                <a:ea typeface="DejaVu Sans"/>
              </a:rPr>
              <a:t>Es hilft nichts – Sie müssen sich aktiv schützen, mit </a:t>
            </a:r>
            <a:r>
              <a:rPr lang="en-GB" sz="1600" b="0" strike="noStrike" spc="-1">
                <a:solidFill>
                  <a:srgbClr val="FF0000"/>
                </a:solidFill>
                <a:latin typeface="Arial"/>
                <a:ea typeface="DejaVu Sans"/>
              </a:rPr>
              <a:t>Firewalls</a:t>
            </a:r>
            <a:r>
              <a:rPr lang="en-GB" sz="1600" b="0" strike="noStrike" spc="-1">
                <a:solidFill>
                  <a:srgbClr val="000000"/>
                </a:solidFill>
                <a:latin typeface="Arial"/>
                <a:ea typeface="DejaVu Sans"/>
              </a:rPr>
              <a:t>, </a:t>
            </a:r>
            <a:r>
              <a:rPr lang="en-GB" sz="1600" b="0" strike="noStrike" spc="-1">
                <a:solidFill>
                  <a:srgbClr val="FF0000"/>
                </a:solidFill>
                <a:latin typeface="Arial"/>
                <a:ea typeface="DejaVu Sans"/>
              </a:rPr>
              <a:t>Virenschutz</a:t>
            </a:r>
            <a:r>
              <a:rPr lang="en-GB" sz="1600" b="0" strike="noStrike" spc="-1">
                <a:solidFill>
                  <a:srgbClr val="000000"/>
                </a:solidFill>
                <a:latin typeface="Arial"/>
                <a:ea typeface="DejaVu Sans"/>
              </a:rPr>
              <a:t>, </a:t>
            </a:r>
            <a:r>
              <a:rPr lang="en-GB" sz="1600" b="0" strike="noStrike" spc="-1">
                <a:solidFill>
                  <a:srgbClr val="FF0000"/>
                </a:solidFill>
                <a:latin typeface="Arial"/>
                <a:ea typeface="DejaVu Sans"/>
              </a:rPr>
              <a:t>guten Passwörtern</a:t>
            </a:r>
            <a:r>
              <a:rPr lang="en-GB" sz="1600" b="0" strike="noStrike" spc="-1">
                <a:solidFill>
                  <a:srgbClr val="000000"/>
                </a:solidFill>
                <a:latin typeface="Arial"/>
                <a:ea typeface="DejaVu Sans"/>
              </a:rPr>
              <a:t>, </a:t>
            </a:r>
            <a:r>
              <a:rPr lang="en-GB" sz="1600" b="0" strike="noStrike" spc="-1">
                <a:solidFill>
                  <a:srgbClr val="FF0000"/>
                </a:solidFill>
                <a:latin typeface="Arial"/>
                <a:ea typeface="DejaVu Sans"/>
              </a:rPr>
              <a:t>Sicherheitsupdates</a:t>
            </a:r>
            <a:r>
              <a:rPr lang="en-GB" sz="1600" b="0" strike="noStrike" spc="-1">
                <a:solidFill>
                  <a:srgbClr val="000000"/>
                </a:solidFill>
                <a:latin typeface="Arial"/>
                <a:ea typeface="DejaVu Sans"/>
              </a:rPr>
              <a:t> – und natürlich mit </a:t>
            </a:r>
            <a:r>
              <a:rPr lang="en-GB" sz="1600" b="0" strike="noStrike" spc="-1">
                <a:solidFill>
                  <a:srgbClr val="FF0000"/>
                </a:solidFill>
                <a:latin typeface="Arial"/>
                <a:ea typeface="DejaVu Sans"/>
              </a:rPr>
              <a:t>Vorsicht</a:t>
            </a:r>
            <a:r>
              <a:rPr lang="en-GB" sz="1600" b="0" strike="noStrike" spc="-1">
                <a:solidFill>
                  <a:srgbClr val="000000"/>
                </a:solidFill>
                <a:latin typeface="Arial"/>
                <a:ea typeface="DejaVu Sans"/>
              </a:rPr>
              <a:t>.</a:t>
            </a:r>
            <a:endParaRPr lang="de-DE" sz="1600" b="0" strike="noStrike" spc="-1">
              <a:latin typeface="Arial"/>
            </a:endParaRPr>
          </a:p>
          <a:p>
            <a:pPr>
              <a:lnSpc>
                <a:spcPct val="100000"/>
              </a:lnSpc>
              <a:spcBef>
                <a:spcPts val="320"/>
              </a:spcBef>
              <a:defRPr/>
            </a:pPr>
            <a:endParaRPr lang="de-DE" sz="1600" b="0" strike="noStrike" spc="-1">
              <a:latin typeface="Arial"/>
            </a:endParaRPr>
          </a:p>
        </p:txBody>
      </p:sp>
      <p:pic>
        <p:nvPicPr>
          <p:cNvPr id="6" name="Picture 2" descr="Internet-Sicherheit, Computer-Sicherheit, Es Sicherheit"/>
          <p:cNvPicPr/>
          <p:nvPr/>
        </p:nvPicPr>
        <p:blipFill>
          <a:blip r:embed="rId2"/>
          <a:stretch/>
        </p:blipFill>
        <p:spPr bwMode="auto">
          <a:xfrm>
            <a:off x="7137360" y="3294000"/>
            <a:ext cx="1669680" cy="1213560"/>
          </a:xfrm>
          <a:prstGeom prst="rect">
            <a:avLst/>
          </a:prstGeom>
          <a:ln>
            <a:noFill/>
          </a:ln>
        </p:spPr>
      </p:pic>
      <p:sp>
        <p:nvSpPr>
          <p:cNvPr id="7" name="CustomShape 3"/>
          <p:cNvSpPr/>
          <p:nvPr/>
        </p:nvSpPr>
        <p:spPr bwMode="auto">
          <a:xfrm rot="5400000">
            <a:off x="7551360" y="4440960"/>
            <a:ext cx="2821320" cy="36360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900" b="0" u="sng" strike="noStrike" spc="-1">
                <a:solidFill>
                  <a:srgbClr val="BE1E3C"/>
                </a:solidFill>
                <a:latin typeface="Arial"/>
                <a:ea typeface="DejaVu Sans"/>
                <a:hlinkClick r:id="rId3"/>
              </a:rPr>
              <a:t>https://pixabay.com/de/internet-sicherheit-1784985/</a:t>
            </a:r>
            <a:r>
              <a:rPr lang="en-GB" sz="900" b="0" strike="noStrike" spc="-1">
                <a:solidFill>
                  <a:srgbClr val="000000"/>
                </a:solidFill>
                <a:latin typeface="Arial"/>
                <a:ea typeface="DejaVu Sans"/>
              </a:rPr>
              <a:t> </a:t>
            </a:r>
            <a:endParaRPr lang="de-DE" sz="900" b="0" strike="noStrike" spc="-1">
              <a:latin typeface="Arial"/>
            </a:endParaRPr>
          </a:p>
          <a:p>
            <a:pPr>
              <a:lnSpc>
                <a:spcPct val="100000"/>
              </a:lnSpc>
              <a:defRPr/>
            </a:pPr>
            <a:r>
              <a:rPr lang="en-GB" sz="900" b="0" strike="noStrike" spc="-1">
                <a:solidFill>
                  <a:srgbClr val="000000"/>
                </a:solidFill>
                <a:latin typeface="Arial"/>
                <a:ea typeface="DejaVu Sans"/>
              </a:rPr>
              <a:t>CC0 Lizenz</a:t>
            </a:r>
            <a:endParaRPr lang="de-DE" sz="900" b="0" strike="noStrike" spc="-1">
              <a:latin typeface="Arial"/>
            </a:endParaRPr>
          </a:p>
        </p:txBody>
      </p:sp>
      <p:pic>
        <p:nvPicPr>
          <p:cNvPr id="8" name="Grafik 220"/>
          <p:cNvPicPr/>
          <p:nvPr/>
        </p:nvPicPr>
        <p:blipFill>
          <a:blip r:embed="rId4"/>
          <a:stretch/>
        </p:blipFill>
        <p:spPr bwMode="auto">
          <a:xfrm>
            <a:off x="7865640" y="4708800"/>
            <a:ext cx="940320" cy="1104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831960" y="3717000"/>
            <a:ext cx="7770960" cy="116280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Bereich 2: E-Mail (Un-)Sicherheit</a:t>
            </a:r>
            <a:endParaRPr lang="de-DE" sz="2200" b="0" strike="noStrike" spc="-1">
              <a:latin typeface="Arial"/>
            </a:endParaRPr>
          </a:p>
        </p:txBody>
      </p:sp>
      <p:sp>
        <p:nvSpPr>
          <p:cNvPr id="5" name="CustomShape 2"/>
          <p:cNvSpPr/>
          <p:nvPr/>
        </p:nvSpPr>
        <p:spPr bwMode="auto">
          <a:xfrm>
            <a:off x="830160" y="5240880"/>
            <a:ext cx="7745400" cy="44316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nSpc>
                <a:spcPct val="100000"/>
              </a:lnSpc>
              <a:spcBef>
                <a:spcPts val="320"/>
              </a:spcBef>
              <a:defRPr/>
            </a:pPr>
            <a:r>
              <a:rPr lang="en-GB" sz="1600" b="0" i="1" strike="noStrike" spc="-1">
                <a:solidFill>
                  <a:srgbClr val="FFFFFF"/>
                </a:solidFill>
                <a:latin typeface="Arial"/>
                <a:ea typeface="DejaVu Sans"/>
              </a:rPr>
              <a:t>Spam, Spam, Spam, lovely Spam (Monty Python, 1970)</a:t>
            </a:r>
            <a:endParaRPr lang="de-DE" sz="1600" b="0" strike="noStrike" spc="-1">
              <a:latin typeface="Arial"/>
            </a:endParaRPr>
          </a:p>
        </p:txBody>
      </p:sp>
      <p:pic>
        <p:nvPicPr>
          <p:cNvPr id="6" name="Picture 16"/>
          <p:cNvPicPr/>
          <p:nvPr/>
        </p:nvPicPr>
        <p:blipFill>
          <a:blip r:embed="rId2"/>
          <a:srcRect t="1555" b="24902"/>
          <a:stretch/>
        </p:blipFill>
        <p:spPr bwMode="auto">
          <a:xfrm>
            <a:off x="216000" y="384480"/>
            <a:ext cx="8710560" cy="3022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DDDDDD"/>
      </a:dk2>
      <a:lt2>
        <a:srgbClr val="BE1E3C"/>
      </a:lt2>
      <a:accent1>
        <a:srgbClr val="C0C0C0"/>
      </a:accent1>
      <a:accent2>
        <a:srgbClr val="969696"/>
      </a:accent2>
      <a:accent3>
        <a:srgbClr val="FFFFFF"/>
      </a:accent3>
      <a:accent4>
        <a:srgbClr val="000000"/>
      </a:accent4>
      <a:accent5>
        <a:srgbClr val="DCDCDC"/>
      </a:accent5>
      <a:accent6>
        <a:srgbClr val="878787"/>
      </a:accent6>
      <a:hlink>
        <a:srgbClr val="BE1E3C"/>
      </a:hlink>
      <a:folHlink>
        <a:srgbClr val="FFF0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DDDDDD"/>
      </a:dk2>
      <a:lt2>
        <a:srgbClr val="BE1E3C"/>
      </a:lt2>
      <a:accent1>
        <a:srgbClr val="C0C0C0"/>
      </a:accent1>
      <a:accent2>
        <a:srgbClr val="969696"/>
      </a:accent2>
      <a:accent3>
        <a:srgbClr val="FFFFFF"/>
      </a:accent3>
      <a:accent4>
        <a:srgbClr val="000000"/>
      </a:accent4>
      <a:accent5>
        <a:srgbClr val="DCDCDC"/>
      </a:accent5>
      <a:accent6>
        <a:srgbClr val="878787"/>
      </a:accent6>
      <a:hlink>
        <a:srgbClr val="BE1E3C"/>
      </a:hlink>
      <a:folHlink>
        <a:srgbClr val="FFF0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DDDDDD"/>
      </a:dk2>
      <a:lt2>
        <a:srgbClr val="BE1E3C"/>
      </a:lt2>
      <a:accent1>
        <a:srgbClr val="C0C0C0"/>
      </a:accent1>
      <a:accent2>
        <a:srgbClr val="969696"/>
      </a:accent2>
      <a:accent3>
        <a:srgbClr val="FFFFFF"/>
      </a:accent3>
      <a:accent4>
        <a:srgbClr val="000000"/>
      </a:accent4>
      <a:accent5>
        <a:srgbClr val="DCDCDC"/>
      </a:accent5>
      <a:accent6>
        <a:srgbClr val="878787"/>
      </a:accent6>
      <a:hlink>
        <a:srgbClr val="BE1E3C"/>
      </a:hlink>
      <a:folHlink>
        <a:srgbClr val="FFF0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DDDDDD"/>
      </a:dk2>
      <a:lt2>
        <a:srgbClr val="BE1E3C"/>
      </a:lt2>
      <a:accent1>
        <a:srgbClr val="C0C0C0"/>
      </a:accent1>
      <a:accent2>
        <a:srgbClr val="969696"/>
      </a:accent2>
      <a:accent3>
        <a:srgbClr val="FFFFFF"/>
      </a:accent3>
      <a:accent4>
        <a:srgbClr val="000000"/>
      </a:accent4>
      <a:accent5>
        <a:srgbClr val="DCDCDC"/>
      </a:accent5>
      <a:accent6>
        <a:srgbClr val="878787"/>
      </a:accent6>
      <a:hlink>
        <a:srgbClr val="BE1E3C"/>
      </a:hlink>
      <a:folHlink>
        <a:srgbClr val="FFF0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2968</Words>
  <Application>Microsoft Office PowerPoint</Application>
  <DocSecurity>0</DocSecurity>
  <PresentationFormat>Bildschirmpräsentation (4:3)</PresentationFormat>
  <Paragraphs>316</Paragraphs>
  <Slides>34</Slides>
  <Notes>4</Notes>
  <HiddenSlides>0</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34</vt:i4>
      </vt:variant>
    </vt:vector>
  </HeadingPairs>
  <TitlesOfParts>
    <vt:vector size="42" baseType="lpstr">
      <vt:lpstr>Arial</vt:lpstr>
      <vt:lpstr>DejaVu Sans</vt:lpstr>
      <vt:lpstr>Symbol</vt:lpstr>
      <vt:lpstr>Times New Roman</vt:lpstr>
      <vt:lpstr>Wingdings</vt:lpstr>
      <vt:lpstr>Office Theme</vt:lpstr>
      <vt:lpstr>Office Theme</vt:lpstr>
      <vt:lpstr>Office Theme</vt:lpstr>
      <vt:lpstr>PowerPoint-Präsentation</vt:lpstr>
      <vt:lpstr>PowerPoint-Präsentation</vt:lpstr>
      <vt:lpstr>PowerPoint-Präsentation</vt:lpstr>
      <vt:lpstr>Was nutzen Sie, um sich beim Surfen sicher zu fühlen?</vt:lpstr>
      <vt:lpstr>PowerPoint-Präsentation</vt:lpstr>
      <vt:lpstr>PowerPoint-Präsentation</vt:lpstr>
      <vt:lpstr>PowerPoint-Präsentation</vt:lpstr>
      <vt:lpstr>PowerPoint-Präsentation</vt:lpstr>
      <vt:lpstr>PowerPoint-Präsentation</vt:lpstr>
      <vt:lpstr>Wie häufig empfangen/senden Sie mails am Tag?</vt:lpstr>
      <vt:lpstr>PowerPoint-Präsentation</vt:lpstr>
      <vt:lpstr>PowerPoint-Präsentation</vt:lpstr>
      <vt:lpstr>PowerPoint-Präsentation</vt:lpstr>
      <vt:lpstr>PowerPoint-Präsentation</vt:lpstr>
      <vt:lpstr>Was kann nicht vom Phisher gefälscht werden?</vt:lpstr>
      <vt:lpstr>PowerPoint-Präsentation</vt:lpstr>
      <vt:lpstr>Wie schützen Sie Ihre mobilen Geräte?</vt:lpstr>
      <vt:lpstr>PowerPoint-Präsentation</vt:lpstr>
      <vt:lpstr>PowerPoint-Präsentation</vt:lpstr>
      <vt:lpstr>PowerPoint-Präsentation</vt:lpstr>
      <vt:lpstr>PowerPoint-Präsentation</vt:lpstr>
      <vt:lpstr>PowerPoint-Präsentation</vt:lpstr>
      <vt:lpstr>Bin ich ein interessantes Angriffsziel?</vt:lpstr>
      <vt:lpstr>PowerPoint-Präsentation</vt:lpstr>
      <vt:lpstr>PowerPoint-Präsentation</vt:lpstr>
      <vt:lpstr>PowerPoint-Präsentation</vt:lpstr>
      <vt:lpstr>PowerPoint-Präsentation</vt:lpstr>
      <vt:lpstr>Waren Sie schonmal von einer Attacke betroffen?</vt:lpstr>
      <vt:lpstr>PowerPoint-Präsentation</vt:lpstr>
      <vt:lpstr>PowerPoint-Präsentation</vt:lpstr>
      <vt:lpstr>PowerPoint-Präsentation</vt:lpstr>
      <vt:lpstr>PowerPoint-Präsentation</vt:lpstr>
      <vt:lpstr>Weitere Infos: https://studip.tu-braunschweig.de/seminar_main.php?auswahl=bc863707104006d8b2c63d11f6a60ed0  http://it-sicherheit.tu-braunschweig.de/  https://www.tu-braunschweig.de/ciso   und beim IT-Service-Desk des Gauß-IT-Zentrums Tel. +49.531.391.55555  it-service-desk@tu-braunschweig.de            https://www.tu-braunschweig.de/it/service-desk </vt:lpstr>
      <vt:lpstr>PowerPoint-Präsentation</vt:lpstr>
    </vt:vector>
  </TitlesOfParts>
  <Manager/>
  <Company>wir design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
  <dc:creator>a.luetgering</dc:creator>
  <cp:keywords/>
  <dc:description/>
  <cp:lastModifiedBy>chrboett</cp:lastModifiedBy>
  <cp:revision>296</cp:revision>
  <dcterms:created xsi:type="dcterms:W3CDTF">2007-08-29T07:13:29Z</dcterms:created>
  <dcterms:modified xsi:type="dcterms:W3CDTF">2024-11-01T12:01:45Z</dcterms:modified>
  <cp:category/>
  <dc:identifier/>
  <cp:contentStatus/>
  <dc:language>en-GB</dc:language>
  <cp:version/>
</cp:coreProperties>
</file>