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1CAC3A-F38D-46B7-8664-C276BD0B5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88C440-F543-4D1F-9A38-F5AFC9FF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D0CAC1-7C1B-4080-AEBD-FA7BCC6C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03D5ED-E43A-4A44-A242-A8801CC10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FCCF1F-5CBD-4C3C-8C59-9E9030DE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19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4D2DD-2BE8-4443-9D2C-5F0A48DE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5769C35-937C-41AF-A3EE-0593E3515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DC2B4B-5277-4D44-A7A9-F3D536008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E0AEEF-98D3-46D9-876A-2D207210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516318-2ED0-449C-8AE4-DB02B1EA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58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E5FEF59-65BB-48DD-975D-657D457A8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E437B8A-1D94-4903-B702-75D891C03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A27BBD-DC6F-4C46-B6E6-984E9265E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442E40-A64E-4AB0-9CAB-CD11F6FA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9810A1-CF20-4E40-AE4A-21BC0BE5B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83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3368F-57FE-4EA0-9FDB-2B4EAE85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6E1916-57B1-4888-8A36-07AA63FD9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E14179-3DE3-4604-9A57-1BDFC926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D2CC5A-48C1-48BD-A9A0-A3A38C99C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9759AA-88DC-4085-9860-1E808603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36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C0147-FA8F-45C9-8535-D2ADB797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36B95-BAFD-49B4-B1C0-E59C28C72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5B8A57-8DC6-4C21-AFD2-7410ABF8D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D0F8A4-C2A5-45D3-B082-97F53364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004D69-7E12-42D9-B2CF-BC6EB565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61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640ED5-A46C-4AB4-BBF4-7E817A98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C3B27E-D57E-4454-B22A-81523ED54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5B07D5D-765A-4F49-A080-E1DC77E80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C76464-CCBF-401F-AF2E-5C59383A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663A29-6698-4E99-B044-9157235E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A6FF20-88E2-452F-9299-A7F0AE7F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05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64BF0-9C1F-400E-9765-037A998FB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14A05E1-6BFC-437F-8925-FD08EF3B6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0873DF-5555-4118-89E2-12C666B4E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18CAD4-3C78-4DF8-8E7D-D7B6CF5EF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7B61C56-8BC4-40CE-A73E-9A11F4232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CAB7623-80E7-4F83-B98E-7F016DD5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CCDBFA-202D-4267-98B8-4E5FD3DE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68A610E-98DA-4D2D-AF23-AD7EECA0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2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13CDB1-06E3-4F7A-9BEE-66A62726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C828235-EB1E-4B01-9E45-F7062191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EF7179-B7CC-4661-B25E-2CD43D19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02137C-7BA4-4687-B104-69FAE0E3D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11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C469DA4-1BE4-4241-9892-F709E6D6F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5A3FE6-5F1D-433B-9518-777B7044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17E608-0BC3-4232-ADC7-5BA54ABA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477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97E17-60E3-472E-93A9-B5AF273D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24543D-56D0-44DD-944B-9828FF97C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C28CBB-3DE7-4585-8DC1-11ABB5D78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76C1CD-BFE2-435B-9D27-7D9FCB9A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BF226E-6BA2-4DE8-A431-7E4503ED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5E7989-5C44-459D-87BE-3785635F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71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CBC67D-B67C-4B38-BEBE-03E85B70F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830C0E3-A248-4212-8D20-915FD48B2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389978-DD10-47A7-8851-708554AF5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683EB0C-0EF8-442B-8A21-6B4A5ED1F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93CAA3-FD84-447F-B9EA-2BAD2474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F1DA6F0-9A31-4A99-B4CC-F481A1BA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13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4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7357F24-F07E-418E-960F-54C2DBD89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F296198-AA4C-481C-9DB6-A93F9A70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8D3621-7C0F-49FB-8900-C9A180E9C4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2678-3A86-4E1A-861B-4E3F4BBCF5E5}" type="datetimeFigureOut">
              <a:rPr lang="de-DE" smtClean="0"/>
              <a:t>04.06.2019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B35B5D-B888-4B16-8E1C-76E72A567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B055FF-A352-48D1-875E-6AF382AFE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4451-A742-4EFF-93C2-32C5C0F7F3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44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6.jpeg"/><Relationship Id="rId18" Type="http://schemas.openxmlformats.org/officeDocument/2006/relationships/audio" Target="../media/audio9.wav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audio" Target="../media/audio6.wav"/><Relationship Id="rId17" Type="http://schemas.openxmlformats.org/officeDocument/2006/relationships/image" Target="../media/image8.jpeg"/><Relationship Id="rId2" Type="http://schemas.openxmlformats.org/officeDocument/2006/relationships/audio" Target="../media/audio1.wav"/><Relationship Id="rId16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audio" Target="../media/audio5.wav"/><Relationship Id="rId19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4.jpeg"/><Relationship Id="rId1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3000">
              <a:schemeClr val="accent2">
                <a:lumMod val="28000"/>
                <a:lumOff val="72000"/>
              </a:schemeClr>
            </a:gs>
            <a:gs pos="11000">
              <a:schemeClr val="accent2">
                <a:lumMod val="20000"/>
                <a:lumOff val="80000"/>
              </a:schemeClr>
            </a:gs>
            <a:gs pos="81000">
              <a:schemeClr val="accent2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hlinkClick r:id="" action="ppaction://noaction">
              <a:snd r:embed="rId2" name="Nachdenken.wav"/>
            </a:hlinkClick>
            <a:extLst>
              <a:ext uri="{FF2B5EF4-FFF2-40B4-BE49-F238E27FC236}">
                <a16:creationId xmlns:a16="http://schemas.microsoft.com/office/drawing/2014/main" id="{20F93AB6-A6E0-894A-99E7-D541AC0564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63" y="2412950"/>
            <a:ext cx="1937557" cy="2314629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21" name="Grafik 20">
            <a:hlinkClick r:id="" action="ppaction://noaction">
              <a:snd r:embed="rId4" name="vorlesen.wav"/>
            </a:hlinkClick>
            <a:extLst>
              <a:ext uri="{FF2B5EF4-FFF2-40B4-BE49-F238E27FC236}">
                <a16:creationId xmlns:a16="http://schemas.microsoft.com/office/drawing/2014/main" id="{68AFB7FF-A5D4-B844-80AA-AE18644F6C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672" y="462630"/>
            <a:ext cx="2461136" cy="1636212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23" name="Grafik 22">
            <a:hlinkClick r:id="" action="ppaction://noaction">
              <a:snd r:embed="rId6" name="zuhören.wav"/>
            </a:hlinkClick>
            <a:extLst>
              <a:ext uri="{FF2B5EF4-FFF2-40B4-BE49-F238E27FC236}">
                <a16:creationId xmlns:a16="http://schemas.microsoft.com/office/drawing/2014/main" id="{0D5D887D-C581-CC4B-892E-1B0307E1F13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81" y="4786985"/>
            <a:ext cx="2377582" cy="1580664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25" name="Grafik 24">
            <a:hlinkClick r:id="" action="ppaction://noaction">
              <a:snd r:embed="rId8" name="makieren.wav"/>
            </a:hlinkClick>
            <a:extLst>
              <a:ext uri="{FF2B5EF4-FFF2-40B4-BE49-F238E27FC236}">
                <a16:creationId xmlns:a16="http://schemas.microsoft.com/office/drawing/2014/main" id="{3E7ED01B-C65A-DF45-9AA3-60D27810987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928" y="427384"/>
            <a:ext cx="2461135" cy="1636212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27" name="Grafik 26">
            <a:hlinkClick r:id="" action="ppaction://noaction">
              <a:snd r:embed="rId10" name="ankreuzen.wav"/>
            </a:hlinkClick>
            <a:extLst>
              <a:ext uri="{FF2B5EF4-FFF2-40B4-BE49-F238E27FC236}">
                <a16:creationId xmlns:a16="http://schemas.microsoft.com/office/drawing/2014/main" id="{38BAE49F-651C-4B4A-9902-D3B0A28FA79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50" y="2472356"/>
            <a:ext cx="2473156" cy="1580664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29" name="Grafik 28">
            <a:hlinkClick r:id="" action="ppaction://noaction">
              <a:snd r:embed="rId12" name="durchstreichen.wav"/>
            </a:hlinkClick>
            <a:extLst>
              <a:ext uri="{FF2B5EF4-FFF2-40B4-BE49-F238E27FC236}">
                <a16:creationId xmlns:a16="http://schemas.microsoft.com/office/drawing/2014/main" id="{234877EE-ED16-F34F-A703-4A6191C6484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1" y="462630"/>
            <a:ext cx="2473156" cy="1645343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31" name="Grafik 30">
            <a:hlinkClick r:id="" action="ppaction://noaction">
              <a:snd r:embed="rId14" name="einkreisen.wav"/>
            </a:hlinkClick>
            <a:extLst>
              <a:ext uri="{FF2B5EF4-FFF2-40B4-BE49-F238E27FC236}">
                <a16:creationId xmlns:a16="http://schemas.microsoft.com/office/drawing/2014/main" id="{37836FFA-CD3B-7646-AA47-3DA4B28660C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1" y="4786985"/>
            <a:ext cx="2479886" cy="1580664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33" name="Grafik 32">
            <a:hlinkClick r:id="" action="ppaction://noaction">
              <a:snd r:embed="rId16" name="sortieren.wav"/>
            </a:hlinkClick>
            <a:extLst>
              <a:ext uri="{FF2B5EF4-FFF2-40B4-BE49-F238E27FC236}">
                <a16:creationId xmlns:a16="http://schemas.microsoft.com/office/drawing/2014/main" id="{8D39B846-A7EC-6248-A5A1-6011CFA2BCC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458" y="5033803"/>
            <a:ext cx="2428766" cy="1614692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  <p:pic>
        <p:nvPicPr>
          <p:cNvPr id="35" name="Grafik 34">
            <a:hlinkClick r:id="" action="ppaction://noaction">
              <a:snd r:embed="rId18" name="verbinden.wav"/>
            </a:hlinkClick>
            <a:extLst>
              <a:ext uri="{FF2B5EF4-FFF2-40B4-BE49-F238E27FC236}">
                <a16:creationId xmlns:a16="http://schemas.microsoft.com/office/drawing/2014/main" id="{5641F1B6-9825-A940-86CA-FC76BBE3E049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8" y="2472356"/>
            <a:ext cx="2461135" cy="1636212"/>
          </a:xfrm>
          <a:prstGeom prst="rect">
            <a:avLst/>
          </a:prstGeom>
          <a:effectLst>
            <a:outerShdw blurRad="876300" dist="50800" dir="21540000" sx="113000" sy="113000" algn="ctr" rotWithShape="0">
              <a:srgbClr val="000000">
                <a:alpha val="3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8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Phillip</dc:creator>
  <cp:lastModifiedBy>TeamLWS</cp:lastModifiedBy>
  <cp:revision>15</cp:revision>
  <dcterms:created xsi:type="dcterms:W3CDTF">2017-12-20T09:34:05Z</dcterms:created>
  <dcterms:modified xsi:type="dcterms:W3CDTF">2019-06-04T13:11:01Z</dcterms:modified>
</cp:coreProperties>
</file>