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51" r:id="rId1"/>
  </p:sldMasterIdLst>
  <p:notesMasterIdLst>
    <p:notesMasterId r:id="rId5"/>
  </p:notesMasterIdLst>
  <p:sldIdLst>
    <p:sldId id="268" r:id="rId2"/>
    <p:sldId id="265" r:id="rId3"/>
    <p:sldId id="266" r:id="rId4"/>
  </p:sldIdLst>
  <p:sldSz cx="12192000" cy="6858000"/>
  <p:notesSz cx="6781800" cy="9918700"/>
  <p:embeddedFontLst>
    <p:embeddedFont>
      <p:font typeface="Calibri" panose="020F0502020204030204" pitchFamily="34" charset="0"/>
      <p:regular r:id="rId6"/>
      <p:bold r:id="rId7"/>
      <p:italic r:id="rId8"/>
      <p:boldItalic r:id="rId9"/>
    </p:embeddedFont>
    <p:embeddedFont>
      <p:font typeface="Arial Black" panose="020B0A04020102020204" pitchFamily="34" charset="0"/>
      <p:bold r:id="rId10"/>
    </p:embeddedFont>
  </p:embeddedFontLst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74" userDrawn="1">
          <p15:clr>
            <a:srgbClr val="A4A3A4"/>
          </p15:clr>
        </p15:guide>
        <p15:guide id="2" orient="horz" pos="663" userDrawn="1">
          <p15:clr>
            <a:srgbClr val="A4A3A4"/>
          </p15:clr>
        </p15:guide>
        <p15:guide id="3" pos="695" userDrawn="1">
          <p15:clr>
            <a:srgbClr val="A4A3A4"/>
          </p15:clr>
        </p15:guide>
        <p15:guide id="4" pos="716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30132"/>
    <a:srgbClr val="6585AB"/>
    <a:srgbClr val="4172AD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34" autoAdjust="0"/>
  </p:normalViewPr>
  <p:slideViewPr>
    <p:cSldViewPr>
      <p:cViewPr varScale="1">
        <p:scale>
          <a:sx n="102" d="100"/>
          <a:sy n="102" d="100"/>
        </p:scale>
        <p:origin x="144" y="522"/>
      </p:cViewPr>
      <p:guideLst>
        <p:guide orient="horz" pos="3974"/>
        <p:guide orient="horz" pos="663"/>
        <p:guide pos="695"/>
        <p:guide pos="716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font" Target="fonts/font4.fntdata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780" cy="4959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1451" y="0"/>
            <a:ext cx="2938780" cy="4959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B8A251-289E-4082-8792-0D4D9A4D7EFB}" type="datetimeFigureOut">
              <a:rPr lang="de-DE" smtClean="0"/>
              <a:pPr/>
              <a:t>30.01.2024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85725" y="744538"/>
            <a:ext cx="6610350" cy="37195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8180" y="4711383"/>
            <a:ext cx="5425440" cy="44634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1044"/>
            <a:ext cx="2938780" cy="4959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1451" y="9421044"/>
            <a:ext cx="2938780" cy="4959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F31870-8E89-4AB1-B66E-7FA53EC4EE2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33466" y="3671885"/>
            <a:ext cx="10043617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Formatvorlage des Untertitelmasters durch Klicken bearbeiten</a:t>
            </a:r>
            <a:endParaRPr lang="de-DE" dirty="0"/>
          </a:p>
        </p:txBody>
      </p:sp>
      <p:sp>
        <p:nvSpPr>
          <p:cNvPr id="9" name="Rechteck 8"/>
          <p:cNvSpPr/>
          <p:nvPr userDrawn="1"/>
        </p:nvSpPr>
        <p:spPr>
          <a:xfrm>
            <a:off x="5333995" y="343896"/>
            <a:ext cx="609604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de-DE" sz="16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Institut für Elektrische Messtechnik und</a:t>
            </a:r>
            <a:br>
              <a:rPr lang="de-DE" sz="16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</a:br>
            <a:r>
              <a:rPr lang="de-DE" sz="16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Grundlagen der Elektrotechnik</a:t>
            </a:r>
            <a:endParaRPr lang="de-DE" sz="1600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platzhalt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1333466" y="2714626"/>
            <a:ext cx="10043617" cy="714375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de-DE" dirty="0" smtClean="0"/>
              <a:t>Name</a:t>
            </a:r>
            <a:endParaRPr lang="de-DE" dirty="0"/>
          </a:p>
        </p:txBody>
      </p:sp>
      <p:sp>
        <p:nvSpPr>
          <p:cNvPr id="14" name="Rechteck 13"/>
          <p:cNvSpPr/>
          <p:nvPr userDrawn="1"/>
        </p:nvSpPr>
        <p:spPr>
          <a:xfrm>
            <a:off x="0" y="6286520"/>
            <a:ext cx="12192000" cy="571480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/>
          </a:p>
        </p:txBody>
      </p:sp>
      <p:sp>
        <p:nvSpPr>
          <p:cNvPr id="17" name="Titel 1"/>
          <p:cNvSpPr>
            <a:spLocks noGrp="1"/>
          </p:cNvSpPr>
          <p:nvPr>
            <p:ph type="ctrTitle" hasCustomPrompt="1"/>
          </p:nvPr>
        </p:nvSpPr>
        <p:spPr>
          <a:xfrm>
            <a:off x="1333468" y="1357298"/>
            <a:ext cx="10043617" cy="1214446"/>
          </a:xfrm>
        </p:spPr>
        <p:txBody>
          <a:bodyPr>
            <a:normAutofit/>
          </a:bodyPr>
          <a:lstStyle>
            <a:lvl1pPr algn="l">
              <a:defRPr sz="400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dirty="0" smtClean="0"/>
              <a:t>Titel</a:t>
            </a:r>
            <a:br>
              <a:rPr lang="de-DE" dirty="0" smtClean="0"/>
            </a:br>
            <a:endParaRPr lang="de-DE" dirty="0"/>
          </a:p>
        </p:txBody>
      </p:sp>
      <p:pic>
        <p:nvPicPr>
          <p:cNvPr id="11" name="Grafik 10" descr="TUBS_4C_500.bmp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" y="428604"/>
            <a:ext cx="1928793" cy="717511"/>
          </a:xfrm>
          <a:prstGeom prst="rect">
            <a:avLst/>
          </a:prstGeom>
        </p:spPr>
      </p:pic>
      <p:pic>
        <p:nvPicPr>
          <p:cNvPr id="12" name="Grafik 167" descr="emg-logo_blau Kopie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 bwMode="auto">
          <a:xfrm>
            <a:off x="10721617" y="6494358"/>
            <a:ext cx="708421" cy="195359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Textfeld 12"/>
          <p:cNvSpPr txBox="1"/>
          <p:nvPr userDrawn="1"/>
        </p:nvSpPr>
        <p:spPr>
          <a:xfrm>
            <a:off x="1303384" y="6443496"/>
            <a:ext cx="27043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DE" sz="1000" b="1" dirty="0" smtClean="0">
                <a:solidFill>
                  <a:srgbClr val="C00000"/>
                </a:solidFill>
                <a:latin typeface="Arial Black" pitchFamily="34" charset="0"/>
                <a:cs typeface="Arial" pitchFamily="34" charset="0"/>
              </a:rPr>
              <a:t>www.tu-braunschweig.de/emg</a:t>
            </a:r>
            <a:endParaRPr lang="de-DE" sz="1000" b="1" dirty="0">
              <a:solidFill>
                <a:srgbClr val="C00000"/>
              </a:solidFill>
              <a:latin typeface="Arial Black" pitchFamily="34" charset="0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platzhalter 2"/>
          <p:cNvSpPr>
            <a:spLocks noGrp="1"/>
          </p:cNvSpPr>
          <p:nvPr>
            <p:ph idx="1" hasCustomPrompt="1"/>
          </p:nvPr>
        </p:nvSpPr>
        <p:spPr>
          <a:xfrm>
            <a:off x="1333468" y="3429001"/>
            <a:ext cx="10043617" cy="2697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571500" indent="-571500">
              <a:buClr>
                <a:srgbClr val="6585AB"/>
              </a:buClr>
              <a:buFont typeface="Wingdings" pitchFamily="2" charset="2"/>
              <a:buChar char="§"/>
              <a:defRPr sz="2800">
                <a:solidFill>
                  <a:schemeClr val="bg1">
                    <a:lumMod val="10000"/>
                  </a:schemeClr>
                </a:solidFill>
              </a:defRPr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de-DE" dirty="0" smtClean="0"/>
              <a:t>Erstens</a:t>
            </a:r>
          </a:p>
          <a:p>
            <a:pPr lvl="0"/>
            <a:r>
              <a:rPr lang="de-DE" dirty="0" smtClean="0"/>
              <a:t>Zweitens</a:t>
            </a:r>
          </a:p>
          <a:p>
            <a:pPr lvl="0"/>
            <a:r>
              <a:rPr lang="de-DE" dirty="0" smtClean="0"/>
              <a:t>Drittens</a:t>
            </a:r>
          </a:p>
          <a:p>
            <a:pPr lvl="0"/>
            <a:r>
              <a:rPr lang="de-DE" dirty="0" smtClean="0"/>
              <a:t>Viertens</a:t>
            </a:r>
          </a:p>
          <a:p>
            <a:pPr lvl="0"/>
            <a:endParaRPr lang="de-DE" dirty="0" smtClean="0"/>
          </a:p>
        </p:txBody>
      </p:sp>
      <p:sp>
        <p:nvSpPr>
          <p:cNvPr id="15" name="Titel 1"/>
          <p:cNvSpPr>
            <a:spLocks noGrp="1"/>
          </p:cNvSpPr>
          <p:nvPr>
            <p:ph type="ctrTitle" hasCustomPrompt="1"/>
          </p:nvPr>
        </p:nvSpPr>
        <p:spPr>
          <a:xfrm>
            <a:off x="1333468" y="1357298"/>
            <a:ext cx="10043617" cy="1214446"/>
          </a:xfrm>
        </p:spPr>
        <p:txBody>
          <a:bodyPr>
            <a:normAutofit/>
          </a:bodyPr>
          <a:lstStyle>
            <a:lvl1pPr algn="l">
              <a:defRPr sz="400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dirty="0" smtClean="0"/>
              <a:t>Titel</a:t>
            </a:r>
            <a:br>
              <a:rPr lang="de-DE" dirty="0" smtClean="0"/>
            </a:br>
            <a:endParaRPr lang="de-DE" dirty="0"/>
          </a:p>
        </p:txBody>
      </p:sp>
      <p:sp>
        <p:nvSpPr>
          <p:cNvPr id="18" name="Textplatzhalt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1333468" y="2714626"/>
            <a:ext cx="10043617" cy="714375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de-DE" dirty="0" smtClean="0"/>
              <a:t>Name</a:t>
            </a:r>
            <a:endParaRPr lang="de-DE" dirty="0"/>
          </a:p>
        </p:txBody>
      </p:sp>
      <p:sp>
        <p:nvSpPr>
          <p:cNvPr id="19" name="Rechteck 18"/>
          <p:cNvSpPr/>
          <p:nvPr userDrawn="1"/>
        </p:nvSpPr>
        <p:spPr>
          <a:xfrm>
            <a:off x="0" y="6286520"/>
            <a:ext cx="12192000" cy="571480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/>
          </a:p>
        </p:txBody>
      </p:sp>
      <p:sp>
        <p:nvSpPr>
          <p:cNvPr id="10" name="Rechteck 9"/>
          <p:cNvSpPr/>
          <p:nvPr userDrawn="1"/>
        </p:nvSpPr>
        <p:spPr>
          <a:xfrm>
            <a:off x="7680176" y="343896"/>
            <a:ext cx="374986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de-DE" sz="16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Institut für Elektrische Messtechnik </a:t>
            </a:r>
            <a:r>
              <a:rPr lang="de-DE" sz="16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und</a:t>
            </a:r>
            <a:br>
              <a:rPr lang="de-DE" sz="16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</a:br>
            <a:r>
              <a:rPr lang="de-DE" sz="16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Grundlagen </a:t>
            </a:r>
            <a:r>
              <a:rPr lang="de-DE" sz="16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der Elektrotechnik</a:t>
            </a:r>
            <a:endParaRPr lang="de-DE" sz="1600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6" name="Grafik 167" descr="emg-logo_blau Kopi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0721617" y="6494358"/>
            <a:ext cx="708421" cy="195359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Textfeld 16"/>
          <p:cNvSpPr txBox="1"/>
          <p:nvPr userDrawn="1"/>
        </p:nvSpPr>
        <p:spPr>
          <a:xfrm>
            <a:off x="1303384" y="6443496"/>
            <a:ext cx="27043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DE" sz="1000" b="1" dirty="0" smtClean="0">
                <a:solidFill>
                  <a:srgbClr val="C00000"/>
                </a:solidFill>
                <a:latin typeface="Arial Black" pitchFamily="34" charset="0"/>
                <a:cs typeface="Arial" pitchFamily="34" charset="0"/>
              </a:rPr>
              <a:t>www.tu-braunschweig.de/emg</a:t>
            </a:r>
            <a:endParaRPr lang="de-DE" sz="1000" b="1" dirty="0">
              <a:solidFill>
                <a:srgbClr val="C00000"/>
              </a:solidFill>
              <a:latin typeface="Arial Black" pitchFamily="34" charset="0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 smtClean="0"/>
              <a:t>Folienmaster durch Klicken bearbeiten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4841C-05F9-46D8-8060-A9BD46382CE0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7" name="Textplatzhalter 2"/>
          <p:cNvSpPr>
            <a:spLocks noGrp="1"/>
          </p:cNvSpPr>
          <p:nvPr>
            <p:ph idx="1"/>
          </p:nvPr>
        </p:nvSpPr>
        <p:spPr>
          <a:xfrm>
            <a:off x="814918" y="1600201"/>
            <a:ext cx="10562167" cy="47085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14918" y="1600201"/>
            <a:ext cx="10562167" cy="47085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7" name="Rechteck 173"/>
          <p:cNvSpPr>
            <a:spLocks noChangeArrowheads="1"/>
          </p:cNvSpPr>
          <p:nvPr userDrawn="1"/>
        </p:nvSpPr>
        <p:spPr bwMode="auto">
          <a:xfrm>
            <a:off x="1" y="2"/>
            <a:ext cx="12191999" cy="928669"/>
          </a:xfrm>
          <a:prstGeom prst="rect">
            <a:avLst/>
          </a:prstGeom>
          <a:solidFill>
            <a:srgbClr val="6585AB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863600"/>
            <a:endParaRPr lang="de-DE" sz="1800" dirty="0"/>
          </a:p>
        </p:txBody>
      </p:sp>
      <p:sp>
        <p:nvSpPr>
          <p:cNvPr id="8" name="Rectangle 1202"/>
          <p:cNvSpPr>
            <a:spLocks noChangeArrowheads="1"/>
          </p:cNvSpPr>
          <p:nvPr userDrawn="1"/>
        </p:nvSpPr>
        <p:spPr bwMode="auto">
          <a:xfrm>
            <a:off x="45" y="928671"/>
            <a:ext cx="12191999" cy="71437"/>
          </a:xfrm>
          <a:prstGeom prst="rect">
            <a:avLst/>
          </a:prstGeom>
          <a:solidFill>
            <a:srgbClr val="D3013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indent="800100" defTabSz="863600"/>
            <a:endParaRPr lang="de-DE" sz="4000" b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2762228" y="214290"/>
            <a:ext cx="8614857" cy="7143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80488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>
                    <a:lumMod val="25000"/>
                  </a:schemeClr>
                </a:solidFill>
              </a:defRPr>
            </a:lvl1pPr>
          </a:lstStyle>
          <a:p>
            <a:fld id="{8774841C-05F9-46D8-8060-A9BD46382CE0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3" name="Rectangle 1202"/>
          <p:cNvSpPr>
            <a:spLocks noChangeArrowheads="1"/>
          </p:cNvSpPr>
          <p:nvPr userDrawn="1"/>
        </p:nvSpPr>
        <p:spPr bwMode="auto">
          <a:xfrm>
            <a:off x="45" y="6786564"/>
            <a:ext cx="12191999" cy="71437"/>
          </a:xfrm>
          <a:prstGeom prst="rect">
            <a:avLst/>
          </a:prstGeom>
          <a:solidFill>
            <a:schemeClr val="tx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indent="800100" defTabSz="863600"/>
            <a:endParaRPr lang="de-DE" sz="4000" b="1">
              <a:solidFill>
                <a:schemeClr val="bg1"/>
              </a:solidFill>
              <a:latin typeface="Arial" charset="0"/>
            </a:endParaRPr>
          </a:p>
        </p:txBody>
      </p:sp>
      <p:pic>
        <p:nvPicPr>
          <p:cNvPr id="10" name="Grafik 9" descr="TUBS_4C_500.bmp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1" y="428604"/>
            <a:ext cx="1928793" cy="71751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5" r:id="rId2"/>
    <p:sldLayoutId id="2147483653" r:id="rId3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400" b="1" kern="1200">
          <a:solidFill>
            <a:schemeClr val="bg1">
              <a:lumMod val="95000"/>
            </a:schemeClr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>
              <a:lumMod val="50000"/>
            </a:schemeClr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>
              <a:lumMod val="50000"/>
            </a:schemeClr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>
              <a:lumMod val="50000"/>
            </a:schemeClr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>
              <a:lumMod val="50000"/>
            </a:schemeClr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>
              <a:lumMod val="50000"/>
            </a:schemeClr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Erster Punkt</a:t>
            </a:r>
          </a:p>
          <a:p>
            <a:r>
              <a:rPr lang="de-DE" dirty="0"/>
              <a:t>Zweiter Punkt</a:t>
            </a:r>
          </a:p>
          <a:p>
            <a:r>
              <a:rPr lang="de-DE" dirty="0"/>
              <a:t>Dritter Punkt</a:t>
            </a:r>
          </a:p>
        </p:txBody>
      </p:sp>
      <p:sp>
        <p:nvSpPr>
          <p:cNvPr id="3" name="Titel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Vortragstitel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 dirty="0"/>
              <a:t>Name WS </a:t>
            </a:r>
            <a:r>
              <a:rPr lang="de-DE" dirty="0" smtClean="0"/>
              <a:t>2023/2024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</a:t>
            </a:r>
          </a:p>
        </p:txBody>
      </p:sp>
      <p:sp>
        <p:nvSpPr>
          <p:cNvPr id="10" name="Inhaltsplatzhalter 9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r>
              <a:rPr lang="de-DE" dirty="0"/>
              <a:t> </a:t>
            </a:r>
            <a:r>
              <a:rPr lang="de-DE" dirty="0" err="1"/>
              <a:t>dolor</a:t>
            </a:r>
            <a:r>
              <a:rPr lang="de-DE" dirty="0"/>
              <a:t> </a:t>
            </a:r>
            <a:r>
              <a:rPr lang="de-DE" dirty="0" err="1"/>
              <a:t>sit</a:t>
            </a:r>
            <a:r>
              <a:rPr lang="de-DE" dirty="0"/>
              <a:t> </a:t>
            </a:r>
            <a:r>
              <a:rPr lang="de-DE" dirty="0" err="1"/>
              <a:t>amet</a:t>
            </a:r>
            <a:r>
              <a:rPr lang="de-DE" dirty="0"/>
              <a:t>, </a:t>
            </a:r>
            <a:r>
              <a:rPr lang="de-DE" dirty="0" err="1"/>
              <a:t>consectetuer</a:t>
            </a:r>
            <a:r>
              <a:rPr lang="de-DE" dirty="0"/>
              <a:t> </a:t>
            </a:r>
            <a:r>
              <a:rPr lang="de-DE" dirty="0" err="1"/>
              <a:t>sadipscing</a:t>
            </a:r>
            <a:r>
              <a:rPr lang="de-DE" dirty="0"/>
              <a:t> </a:t>
            </a:r>
            <a:r>
              <a:rPr lang="de-DE" dirty="0" err="1"/>
              <a:t>elitr</a:t>
            </a:r>
            <a:r>
              <a:rPr lang="de-DE" dirty="0"/>
              <a:t>, </a:t>
            </a:r>
            <a:r>
              <a:rPr lang="de-DE" dirty="0" err="1"/>
              <a:t>sed</a:t>
            </a:r>
            <a:r>
              <a:rPr lang="de-DE" dirty="0"/>
              <a:t> </a:t>
            </a:r>
            <a:r>
              <a:rPr lang="de-DE" dirty="0" err="1"/>
              <a:t>diam</a:t>
            </a:r>
            <a:r>
              <a:rPr lang="de-DE" dirty="0"/>
              <a:t> </a:t>
            </a:r>
            <a:r>
              <a:rPr lang="de-DE" dirty="0" err="1"/>
              <a:t>nonumy</a:t>
            </a:r>
            <a:r>
              <a:rPr lang="de-DE" dirty="0"/>
              <a:t> </a:t>
            </a:r>
            <a:r>
              <a:rPr lang="de-DE" dirty="0" err="1"/>
              <a:t>eirmod</a:t>
            </a:r>
            <a:r>
              <a:rPr lang="de-DE" dirty="0"/>
              <a:t> </a:t>
            </a:r>
            <a:r>
              <a:rPr lang="de-DE" dirty="0" err="1"/>
              <a:t>tempor</a:t>
            </a:r>
            <a:r>
              <a:rPr lang="de-DE" dirty="0"/>
              <a:t> </a:t>
            </a:r>
            <a:r>
              <a:rPr lang="de-DE" dirty="0" err="1"/>
              <a:t>invidunt</a:t>
            </a:r>
            <a:r>
              <a:rPr lang="de-DE" dirty="0"/>
              <a:t> </a:t>
            </a:r>
            <a:r>
              <a:rPr lang="de-DE" dirty="0" err="1"/>
              <a:t>ut</a:t>
            </a:r>
            <a:r>
              <a:rPr lang="de-DE" dirty="0"/>
              <a:t> </a:t>
            </a:r>
            <a:r>
              <a:rPr lang="de-DE" dirty="0" err="1"/>
              <a:t>labore</a:t>
            </a:r>
            <a:r>
              <a:rPr lang="de-DE" dirty="0"/>
              <a:t> et </a:t>
            </a:r>
            <a:r>
              <a:rPr lang="de-DE" dirty="0" err="1"/>
              <a:t>dolore</a:t>
            </a:r>
            <a:r>
              <a:rPr lang="de-DE" dirty="0"/>
              <a:t> magna </a:t>
            </a:r>
            <a:r>
              <a:rPr lang="de-DE" dirty="0" err="1"/>
              <a:t>aliquyam</a:t>
            </a:r>
            <a:r>
              <a:rPr lang="de-DE" dirty="0"/>
              <a:t> </a:t>
            </a:r>
            <a:r>
              <a:rPr lang="de-DE" dirty="0" err="1"/>
              <a:t>erat</a:t>
            </a:r>
            <a:r>
              <a:rPr lang="de-DE" dirty="0"/>
              <a:t>, </a:t>
            </a:r>
            <a:r>
              <a:rPr lang="de-DE" dirty="0" err="1"/>
              <a:t>sed</a:t>
            </a:r>
            <a:r>
              <a:rPr lang="de-DE" dirty="0"/>
              <a:t> </a:t>
            </a:r>
            <a:r>
              <a:rPr lang="de-DE" dirty="0" err="1"/>
              <a:t>diam</a:t>
            </a:r>
            <a:r>
              <a:rPr lang="de-DE" dirty="0"/>
              <a:t> </a:t>
            </a:r>
            <a:r>
              <a:rPr lang="de-DE" dirty="0" err="1"/>
              <a:t>voluptua</a:t>
            </a:r>
            <a:r>
              <a:rPr lang="de-DE" dirty="0"/>
              <a:t>. </a:t>
            </a:r>
            <a:r>
              <a:rPr lang="de-DE" dirty="0" err="1"/>
              <a:t>At</a:t>
            </a:r>
            <a:r>
              <a:rPr lang="de-DE" dirty="0"/>
              <a:t> </a:t>
            </a:r>
            <a:r>
              <a:rPr lang="de-DE" dirty="0" err="1"/>
              <a:t>vero</a:t>
            </a:r>
            <a:r>
              <a:rPr lang="de-DE" dirty="0"/>
              <a:t> </a:t>
            </a:r>
            <a:r>
              <a:rPr lang="de-DE" dirty="0" err="1"/>
              <a:t>eos</a:t>
            </a:r>
            <a:r>
              <a:rPr lang="de-DE" dirty="0"/>
              <a:t> et </a:t>
            </a:r>
            <a:r>
              <a:rPr lang="de-DE" dirty="0" err="1"/>
              <a:t>accusam</a:t>
            </a:r>
            <a:r>
              <a:rPr lang="de-DE" dirty="0"/>
              <a:t> et </a:t>
            </a:r>
            <a:r>
              <a:rPr lang="de-DE" dirty="0" err="1"/>
              <a:t>justo</a:t>
            </a:r>
            <a:r>
              <a:rPr lang="de-DE" dirty="0"/>
              <a:t> </a:t>
            </a:r>
            <a:r>
              <a:rPr lang="de-DE" dirty="0" err="1"/>
              <a:t>duo</a:t>
            </a:r>
            <a:r>
              <a:rPr lang="de-DE" dirty="0"/>
              <a:t> </a:t>
            </a:r>
            <a:r>
              <a:rPr lang="de-DE" dirty="0" err="1"/>
              <a:t>dolores</a:t>
            </a:r>
            <a:r>
              <a:rPr lang="de-DE" dirty="0"/>
              <a:t> et </a:t>
            </a:r>
            <a:r>
              <a:rPr lang="de-DE" dirty="0" err="1"/>
              <a:t>ea</a:t>
            </a:r>
            <a:r>
              <a:rPr lang="de-DE" dirty="0"/>
              <a:t> </a:t>
            </a:r>
            <a:r>
              <a:rPr lang="de-DE" dirty="0" err="1"/>
              <a:t>rebum</a:t>
            </a:r>
            <a:r>
              <a:rPr lang="de-DE" dirty="0"/>
              <a:t>. Stet </a:t>
            </a:r>
            <a:r>
              <a:rPr lang="de-DE" dirty="0" err="1"/>
              <a:t>clita</a:t>
            </a:r>
            <a:r>
              <a:rPr lang="de-DE" dirty="0"/>
              <a:t> </a:t>
            </a:r>
            <a:r>
              <a:rPr lang="de-DE" dirty="0" err="1"/>
              <a:t>kasd</a:t>
            </a:r>
            <a:r>
              <a:rPr lang="de-DE" dirty="0"/>
              <a:t> </a:t>
            </a:r>
            <a:r>
              <a:rPr lang="de-DE" dirty="0" err="1"/>
              <a:t>gubergren</a:t>
            </a:r>
            <a:r>
              <a:rPr lang="de-DE" dirty="0"/>
              <a:t>, </a:t>
            </a:r>
            <a:r>
              <a:rPr lang="de-DE" dirty="0" err="1"/>
              <a:t>no</a:t>
            </a:r>
            <a:r>
              <a:rPr lang="de-DE" dirty="0"/>
              <a:t> </a:t>
            </a:r>
            <a:r>
              <a:rPr lang="de-DE" dirty="0" err="1"/>
              <a:t>sea</a:t>
            </a:r>
            <a:r>
              <a:rPr lang="de-DE" dirty="0"/>
              <a:t> </a:t>
            </a:r>
            <a:r>
              <a:rPr lang="de-DE" dirty="0" err="1"/>
              <a:t>takimata</a:t>
            </a:r>
            <a:r>
              <a:rPr lang="de-DE" dirty="0"/>
              <a:t> </a:t>
            </a:r>
            <a:r>
              <a:rPr lang="de-DE" dirty="0" err="1"/>
              <a:t>sanctus</a:t>
            </a:r>
            <a:r>
              <a:rPr lang="de-DE" dirty="0"/>
              <a:t> </a:t>
            </a:r>
            <a:r>
              <a:rPr lang="de-DE" dirty="0" err="1"/>
              <a:t>est</a:t>
            </a:r>
            <a:r>
              <a:rPr lang="de-DE" dirty="0"/>
              <a:t> </a:t>
            </a:r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r>
              <a:rPr lang="de-DE" dirty="0"/>
              <a:t> </a:t>
            </a:r>
            <a:r>
              <a:rPr lang="de-DE" dirty="0" err="1"/>
              <a:t>dolor</a:t>
            </a:r>
            <a:r>
              <a:rPr lang="de-DE" dirty="0"/>
              <a:t> </a:t>
            </a:r>
            <a:r>
              <a:rPr lang="de-DE" dirty="0" err="1"/>
              <a:t>sit</a:t>
            </a:r>
            <a:r>
              <a:rPr lang="de-DE" dirty="0"/>
              <a:t> </a:t>
            </a:r>
            <a:r>
              <a:rPr lang="de-DE" dirty="0" err="1"/>
              <a:t>amet</a:t>
            </a:r>
            <a:r>
              <a:rPr lang="de-DE" dirty="0"/>
              <a:t>. </a:t>
            </a:r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r>
              <a:rPr lang="de-DE" dirty="0"/>
              <a:t> </a:t>
            </a:r>
            <a:r>
              <a:rPr lang="de-DE" dirty="0" err="1"/>
              <a:t>dolor</a:t>
            </a:r>
            <a:r>
              <a:rPr lang="de-DE" dirty="0"/>
              <a:t> </a:t>
            </a:r>
            <a:r>
              <a:rPr lang="de-DE" dirty="0" err="1"/>
              <a:t>sit</a:t>
            </a:r>
            <a:r>
              <a:rPr lang="de-DE" dirty="0"/>
              <a:t> </a:t>
            </a:r>
            <a:r>
              <a:rPr lang="de-DE" dirty="0" err="1"/>
              <a:t>amet</a:t>
            </a:r>
            <a:r>
              <a:rPr lang="de-DE" dirty="0"/>
              <a:t>, </a:t>
            </a:r>
            <a:r>
              <a:rPr lang="de-DE" dirty="0" err="1"/>
              <a:t>consetetur</a:t>
            </a:r>
            <a:r>
              <a:rPr lang="de-DE" dirty="0"/>
              <a:t> </a:t>
            </a:r>
            <a:r>
              <a:rPr lang="de-DE" dirty="0" err="1"/>
              <a:t>sadipscing</a:t>
            </a:r>
            <a:r>
              <a:rPr lang="de-DE" dirty="0"/>
              <a:t> </a:t>
            </a:r>
            <a:r>
              <a:rPr lang="de-DE" dirty="0" err="1"/>
              <a:t>elitr</a:t>
            </a:r>
            <a:r>
              <a:rPr lang="de-DE" dirty="0"/>
              <a:t>, </a:t>
            </a:r>
            <a:r>
              <a:rPr lang="de-DE" dirty="0" err="1"/>
              <a:t>sed</a:t>
            </a:r>
            <a:r>
              <a:rPr lang="de-DE" dirty="0"/>
              <a:t> </a:t>
            </a:r>
            <a:r>
              <a:rPr lang="de-DE" dirty="0" err="1"/>
              <a:t>diam</a:t>
            </a:r>
            <a:r>
              <a:rPr lang="de-DE" dirty="0"/>
              <a:t> </a:t>
            </a:r>
            <a:r>
              <a:rPr lang="de-DE" dirty="0" err="1"/>
              <a:t>nonumy</a:t>
            </a:r>
            <a:r>
              <a:rPr lang="de-DE" dirty="0"/>
              <a:t> </a:t>
            </a:r>
            <a:r>
              <a:rPr lang="de-DE" dirty="0" err="1"/>
              <a:t>eirmod</a:t>
            </a:r>
            <a:r>
              <a:rPr lang="de-DE" dirty="0"/>
              <a:t> </a:t>
            </a:r>
            <a:r>
              <a:rPr lang="de-DE" dirty="0" err="1"/>
              <a:t>tempor</a:t>
            </a:r>
            <a:r>
              <a:rPr lang="de-DE" dirty="0"/>
              <a:t> </a:t>
            </a:r>
            <a:r>
              <a:rPr lang="de-DE" dirty="0" err="1"/>
              <a:t>invidunt</a:t>
            </a:r>
            <a:r>
              <a:rPr lang="de-DE" dirty="0"/>
              <a:t> </a:t>
            </a:r>
            <a:r>
              <a:rPr lang="de-DE" dirty="0" err="1"/>
              <a:t>ut</a:t>
            </a:r>
            <a:r>
              <a:rPr lang="de-DE" dirty="0"/>
              <a:t> </a:t>
            </a:r>
            <a:r>
              <a:rPr lang="de-DE" dirty="0" err="1"/>
              <a:t>labore</a:t>
            </a:r>
            <a:r>
              <a:rPr lang="de-DE" dirty="0"/>
              <a:t> et </a:t>
            </a:r>
            <a:r>
              <a:rPr lang="de-DE" dirty="0" err="1"/>
              <a:t>dolore</a:t>
            </a:r>
            <a:r>
              <a:rPr lang="de-DE" dirty="0"/>
              <a:t> magna </a:t>
            </a:r>
            <a:r>
              <a:rPr lang="de-DE" dirty="0" err="1"/>
              <a:t>aliquyam</a:t>
            </a:r>
            <a:r>
              <a:rPr lang="de-DE" dirty="0"/>
              <a:t> </a:t>
            </a:r>
            <a:r>
              <a:rPr lang="de-DE" dirty="0" err="1"/>
              <a:t>erat</a:t>
            </a:r>
            <a:r>
              <a:rPr lang="de-DE" dirty="0"/>
              <a:t>, </a:t>
            </a:r>
            <a:r>
              <a:rPr lang="de-DE" dirty="0" err="1"/>
              <a:t>sed</a:t>
            </a:r>
            <a:r>
              <a:rPr lang="de-DE" dirty="0"/>
              <a:t> </a:t>
            </a:r>
            <a:r>
              <a:rPr lang="de-DE" dirty="0" err="1"/>
              <a:t>diam</a:t>
            </a:r>
            <a:r>
              <a:rPr lang="de-DE" dirty="0"/>
              <a:t> </a:t>
            </a:r>
            <a:r>
              <a:rPr lang="de-DE" dirty="0" err="1"/>
              <a:t>voluptua</a:t>
            </a:r>
            <a:r>
              <a:rPr lang="de-DE" dirty="0"/>
              <a:t>. </a:t>
            </a:r>
            <a:r>
              <a:rPr lang="de-DE" dirty="0" err="1"/>
              <a:t>At</a:t>
            </a:r>
            <a:r>
              <a:rPr lang="de-DE" dirty="0"/>
              <a:t> </a:t>
            </a:r>
            <a:r>
              <a:rPr lang="de-DE" dirty="0" err="1"/>
              <a:t>vero</a:t>
            </a:r>
            <a:r>
              <a:rPr lang="de-DE" dirty="0"/>
              <a:t> </a:t>
            </a:r>
            <a:r>
              <a:rPr lang="de-DE" dirty="0" err="1"/>
              <a:t>eos</a:t>
            </a:r>
            <a:r>
              <a:rPr lang="de-DE" dirty="0"/>
              <a:t> et </a:t>
            </a:r>
            <a:r>
              <a:rPr lang="de-DE" dirty="0" err="1"/>
              <a:t>accusam</a:t>
            </a:r>
            <a:r>
              <a:rPr lang="de-DE" dirty="0"/>
              <a:t> et </a:t>
            </a:r>
            <a:r>
              <a:rPr lang="de-DE" dirty="0" err="1"/>
              <a:t>justo</a:t>
            </a:r>
            <a:r>
              <a:rPr lang="de-DE" dirty="0"/>
              <a:t> </a:t>
            </a:r>
            <a:r>
              <a:rPr lang="de-DE" dirty="0" err="1"/>
              <a:t>duo</a:t>
            </a:r>
            <a:r>
              <a:rPr lang="de-DE" dirty="0"/>
              <a:t> </a:t>
            </a:r>
            <a:r>
              <a:rPr lang="de-DE" dirty="0" err="1"/>
              <a:t>dolores</a:t>
            </a:r>
            <a:r>
              <a:rPr lang="de-DE" dirty="0"/>
              <a:t> et </a:t>
            </a:r>
            <a:r>
              <a:rPr lang="de-DE" dirty="0" err="1"/>
              <a:t>ea</a:t>
            </a:r>
            <a:r>
              <a:rPr lang="de-DE" dirty="0"/>
              <a:t> </a:t>
            </a:r>
            <a:r>
              <a:rPr lang="de-DE" dirty="0" err="1"/>
              <a:t>rebum</a:t>
            </a:r>
            <a:r>
              <a:rPr lang="de-DE" dirty="0"/>
              <a:t>. Stet </a:t>
            </a:r>
            <a:r>
              <a:rPr lang="de-DE" dirty="0" err="1"/>
              <a:t>clita</a:t>
            </a:r>
            <a:r>
              <a:rPr lang="de-DE" dirty="0"/>
              <a:t> </a:t>
            </a:r>
            <a:r>
              <a:rPr lang="de-DE" dirty="0" err="1"/>
              <a:t>kasd</a:t>
            </a:r>
            <a:r>
              <a:rPr lang="de-DE" dirty="0"/>
              <a:t> </a:t>
            </a:r>
            <a:r>
              <a:rPr lang="de-DE" dirty="0" err="1"/>
              <a:t>gubergren</a:t>
            </a:r>
            <a:r>
              <a:rPr lang="de-DE" dirty="0"/>
              <a:t>, </a:t>
            </a:r>
            <a:r>
              <a:rPr lang="de-DE" dirty="0" err="1"/>
              <a:t>no</a:t>
            </a:r>
            <a:r>
              <a:rPr lang="de-DE" dirty="0"/>
              <a:t> </a:t>
            </a:r>
            <a:r>
              <a:rPr lang="de-DE" dirty="0" err="1"/>
              <a:t>sea</a:t>
            </a:r>
            <a:r>
              <a:rPr lang="de-DE" dirty="0"/>
              <a:t> </a:t>
            </a:r>
            <a:r>
              <a:rPr lang="de-DE" dirty="0" err="1"/>
              <a:t>takimata</a:t>
            </a:r>
            <a:r>
              <a:rPr lang="de-DE" dirty="0"/>
              <a:t> </a:t>
            </a:r>
            <a:r>
              <a:rPr lang="de-DE" dirty="0" err="1"/>
              <a:t>sanctus</a:t>
            </a:r>
            <a:r>
              <a:rPr lang="de-DE" dirty="0"/>
              <a:t> </a:t>
            </a:r>
            <a:r>
              <a:rPr lang="de-DE" dirty="0" err="1"/>
              <a:t>est</a:t>
            </a:r>
            <a:r>
              <a:rPr lang="de-DE" dirty="0"/>
              <a:t>.</a:t>
            </a:r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4841C-05F9-46D8-8060-A9BD46382CE0}" type="slidenum">
              <a:rPr lang="de-DE"/>
              <a:pPr/>
              <a:t>2</a:t>
            </a:fld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4841C-05F9-46D8-8060-A9BD46382CE0}" type="slidenum">
              <a:rPr lang="de-DE"/>
              <a:pPr/>
              <a:t>3</a:t>
            </a:fld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Larissa-Design">
  <a:themeElements>
    <a:clrScheme name="emg">
      <a:dk1>
        <a:srgbClr val="595959"/>
      </a:dk1>
      <a:lt1>
        <a:srgbClr val="F2F2F2"/>
      </a:lt1>
      <a:dk2>
        <a:srgbClr val="1F497D"/>
      </a:dk2>
      <a:lt2>
        <a:srgbClr val="BFBFBF"/>
      </a:lt2>
      <a:accent1>
        <a:srgbClr val="4F81BD"/>
      </a:accent1>
      <a:accent2>
        <a:srgbClr val="C00000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122</Words>
  <Application>Microsoft Office PowerPoint</Application>
  <PresentationFormat>Breitbild</PresentationFormat>
  <Paragraphs>9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8" baseType="lpstr">
      <vt:lpstr>Wingdings</vt:lpstr>
      <vt:lpstr>Calibri</vt:lpstr>
      <vt:lpstr>Arial</vt:lpstr>
      <vt:lpstr>Arial Black</vt:lpstr>
      <vt:lpstr>1_Larissa-Design</vt:lpstr>
      <vt:lpstr>Vortragstitel</vt:lpstr>
      <vt:lpstr>Titel</vt:lpstr>
      <vt:lpstr>PowerPoint-Präsentation</vt:lpstr>
    </vt:vector>
  </TitlesOfParts>
  <Company>tu-bs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emg</dc:creator>
  <cp:lastModifiedBy>Coenen</cp:lastModifiedBy>
  <cp:revision>43</cp:revision>
  <dcterms:created xsi:type="dcterms:W3CDTF">2009-05-19T15:00:21Z</dcterms:created>
  <dcterms:modified xsi:type="dcterms:W3CDTF">2024-01-30T10:31:34Z</dcterms:modified>
</cp:coreProperties>
</file>