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1" r:id="rId1"/>
  </p:sldMasterIdLst>
  <p:notesMasterIdLst>
    <p:notesMasterId r:id="rId5"/>
  </p:notesMasterIdLst>
  <p:sldIdLst>
    <p:sldId id="268" r:id="rId2"/>
    <p:sldId id="265" r:id="rId3"/>
    <p:sldId id="266" r:id="rId4"/>
  </p:sldIdLst>
  <p:sldSz cx="12192000" cy="6858000"/>
  <p:notesSz cx="6781800" cy="99187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Arial Black" panose="020B0A04020102020204" pitchFamily="34" charset="0"/>
      <p:bold r:id="rId10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4" userDrawn="1">
          <p15:clr>
            <a:srgbClr val="A4A3A4"/>
          </p15:clr>
        </p15:guide>
        <p15:guide id="2" orient="horz" pos="663" userDrawn="1">
          <p15:clr>
            <a:srgbClr val="A4A3A4"/>
          </p15:clr>
        </p15:guide>
        <p15:guide id="3" pos="695" userDrawn="1">
          <p15:clr>
            <a:srgbClr val="A4A3A4"/>
          </p15:clr>
        </p15:guide>
        <p15:guide id="4" pos="71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0132"/>
    <a:srgbClr val="6585AB"/>
    <a:srgbClr val="4172A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4" autoAdjust="0"/>
  </p:normalViewPr>
  <p:slideViewPr>
    <p:cSldViewPr>
      <p:cViewPr varScale="1">
        <p:scale>
          <a:sx n="102" d="100"/>
          <a:sy n="102" d="100"/>
        </p:scale>
        <p:origin x="144" y="522"/>
      </p:cViewPr>
      <p:guideLst>
        <p:guide orient="horz" pos="3974"/>
        <p:guide orient="horz" pos="663"/>
        <p:guide pos="695"/>
        <p:guide pos="71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8A251-289E-4082-8792-0D4D9A4D7EFB}" type="datetimeFigureOut">
              <a:rPr lang="de-DE" smtClean="0"/>
              <a:pPr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8180" y="4711383"/>
            <a:ext cx="542544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1451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31870-8E89-4AB1-B66E-7FA53EC4EE2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3466" y="3671885"/>
            <a:ext cx="10043617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9" name="Rechteck 8"/>
          <p:cNvSpPr/>
          <p:nvPr userDrawn="1"/>
        </p:nvSpPr>
        <p:spPr>
          <a:xfrm>
            <a:off x="5333995" y="343896"/>
            <a:ext cx="60960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16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Institut für Elektrische Messtechnik und</a:t>
            </a:r>
            <a:br>
              <a:rPr lang="de-DE" sz="16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Grundlagen der Elektrotechnik</a:t>
            </a:r>
            <a:endParaRPr lang="de-DE" sz="16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1333466" y="2714626"/>
            <a:ext cx="10043617" cy="71437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DE" dirty="0" smtClean="0"/>
              <a:t>Name</a:t>
            </a:r>
            <a:endParaRPr lang="de-DE" dirty="0"/>
          </a:p>
        </p:txBody>
      </p:sp>
      <p:sp>
        <p:nvSpPr>
          <p:cNvPr id="14" name="Rechteck 13"/>
          <p:cNvSpPr/>
          <p:nvPr userDrawn="1"/>
        </p:nvSpPr>
        <p:spPr>
          <a:xfrm>
            <a:off x="0" y="6286520"/>
            <a:ext cx="12192000" cy="57148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7" name="Titel 1"/>
          <p:cNvSpPr>
            <a:spLocks noGrp="1"/>
          </p:cNvSpPr>
          <p:nvPr>
            <p:ph type="ctrTitle" hasCustomPrompt="1"/>
          </p:nvPr>
        </p:nvSpPr>
        <p:spPr>
          <a:xfrm>
            <a:off x="1333468" y="1357298"/>
            <a:ext cx="10043617" cy="1214446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</a:t>
            </a:r>
            <a:br>
              <a:rPr lang="de-DE" dirty="0" smtClean="0"/>
            </a:br>
            <a:endParaRPr lang="de-DE" dirty="0"/>
          </a:p>
        </p:txBody>
      </p:sp>
      <p:pic>
        <p:nvPicPr>
          <p:cNvPr id="11" name="Grafik 10" descr="TUBS_4C_500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428604"/>
            <a:ext cx="1928793" cy="717511"/>
          </a:xfrm>
          <a:prstGeom prst="rect">
            <a:avLst/>
          </a:prstGeom>
        </p:spPr>
      </p:pic>
      <p:pic>
        <p:nvPicPr>
          <p:cNvPr id="12" name="Grafik 167" descr="emg-logo_blau Kopi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10721617" y="6494358"/>
            <a:ext cx="708421" cy="19535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feld 12"/>
          <p:cNvSpPr txBox="1"/>
          <p:nvPr userDrawn="1"/>
        </p:nvSpPr>
        <p:spPr>
          <a:xfrm>
            <a:off x="1303384" y="6443496"/>
            <a:ext cx="2704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0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www.tu-braunschweig.de/emg</a:t>
            </a:r>
            <a:endParaRPr lang="de-DE" sz="1000" b="1" dirty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platzhalter 2"/>
          <p:cNvSpPr>
            <a:spLocks noGrp="1"/>
          </p:cNvSpPr>
          <p:nvPr>
            <p:ph idx="1" hasCustomPrompt="1"/>
          </p:nvPr>
        </p:nvSpPr>
        <p:spPr>
          <a:xfrm>
            <a:off x="1333468" y="3429001"/>
            <a:ext cx="10043617" cy="2697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71500" indent="-571500">
              <a:buClr>
                <a:srgbClr val="6585AB"/>
              </a:buClr>
              <a:buFont typeface="Wingdings" pitchFamily="2" charset="2"/>
              <a:buChar char="§"/>
              <a:defRPr sz="2800">
                <a:solidFill>
                  <a:schemeClr val="bg1">
                    <a:lumMod val="10000"/>
                  </a:schemeClr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dirty="0" smtClean="0"/>
              <a:t>Erstens</a:t>
            </a:r>
          </a:p>
          <a:p>
            <a:pPr lvl="0"/>
            <a:r>
              <a:rPr lang="de-DE" dirty="0" smtClean="0"/>
              <a:t>Zweitens</a:t>
            </a:r>
          </a:p>
          <a:p>
            <a:pPr lvl="0"/>
            <a:r>
              <a:rPr lang="de-DE" dirty="0" smtClean="0"/>
              <a:t>Drittens</a:t>
            </a:r>
          </a:p>
          <a:p>
            <a:pPr lvl="0"/>
            <a:r>
              <a:rPr lang="de-DE" dirty="0" smtClean="0"/>
              <a:t>Viertens</a:t>
            </a:r>
          </a:p>
          <a:p>
            <a:pPr lvl="0"/>
            <a:endParaRPr lang="de-DE" dirty="0" smtClean="0"/>
          </a:p>
        </p:txBody>
      </p:sp>
      <p:sp>
        <p:nvSpPr>
          <p:cNvPr id="15" name="Titel 1"/>
          <p:cNvSpPr>
            <a:spLocks noGrp="1"/>
          </p:cNvSpPr>
          <p:nvPr>
            <p:ph type="ctrTitle" hasCustomPrompt="1"/>
          </p:nvPr>
        </p:nvSpPr>
        <p:spPr>
          <a:xfrm>
            <a:off x="1333468" y="1357298"/>
            <a:ext cx="10043617" cy="1214446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18" name="Textplatzhalt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1333468" y="2714626"/>
            <a:ext cx="10043617" cy="71437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DE" dirty="0" smtClean="0"/>
              <a:t>Name</a:t>
            </a:r>
            <a:endParaRPr lang="de-DE" dirty="0"/>
          </a:p>
        </p:txBody>
      </p:sp>
      <p:sp>
        <p:nvSpPr>
          <p:cNvPr id="19" name="Rechteck 18"/>
          <p:cNvSpPr/>
          <p:nvPr userDrawn="1"/>
        </p:nvSpPr>
        <p:spPr>
          <a:xfrm>
            <a:off x="0" y="6286520"/>
            <a:ext cx="12192000" cy="57148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0" name="Rechteck 9"/>
          <p:cNvSpPr/>
          <p:nvPr userDrawn="1"/>
        </p:nvSpPr>
        <p:spPr>
          <a:xfrm>
            <a:off x="7680176" y="343896"/>
            <a:ext cx="37498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16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Institut für Elektrische Messtechnik </a:t>
            </a:r>
            <a:r>
              <a:rPr lang="de-DE" sz="16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und</a:t>
            </a:r>
            <a:br>
              <a:rPr lang="de-DE" sz="16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</a:br>
            <a:r>
              <a:rPr lang="de-DE" sz="16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Grundlagen </a:t>
            </a:r>
            <a:r>
              <a:rPr lang="de-DE" sz="16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der Elektrotechnik</a:t>
            </a:r>
            <a:endParaRPr lang="de-DE" sz="16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Grafik 167" descr="emg-logo_blau Kopi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0721617" y="6494358"/>
            <a:ext cx="708421" cy="195359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feld 16"/>
          <p:cNvSpPr txBox="1"/>
          <p:nvPr userDrawn="1"/>
        </p:nvSpPr>
        <p:spPr>
          <a:xfrm>
            <a:off x="1303384" y="6443496"/>
            <a:ext cx="2704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0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www.tu-braunschweig.de/emg</a:t>
            </a:r>
            <a:endParaRPr lang="de-DE" sz="1000" b="1" dirty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Folienmaster durch Klicken bearbeiten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841C-05F9-46D8-8060-A9BD46382CE0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idx="1"/>
          </p:nvPr>
        </p:nvSpPr>
        <p:spPr>
          <a:xfrm>
            <a:off x="814918" y="1600201"/>
            <a:ext cx="10562167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14918" y="1600201"/>
            <a:ext cx="10562167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Rechteck 173"/>
          <p:cNvSpPr>
            <a:spLocks noChangeArrowheads="1"/>
          </p:cNvSpPr>
          <p:nvPr userDrawn="1"/>
        </p:nvSpPr>
        <p:spPr bwMode="auto">
          <a:xfrm>
            <a:off x="1" y="2"/>
            <a:ext cx="12191999" cy="928669"/>
          </a:xfrm>
          <a:prstGeom prst="rect">
            <a:avLst/>
          </a:prstGeom>
          <a:solidFill>
            <a:srgbClr val="6585A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863600"/>
            <a:endParaRPr lang="de-DE" sz="1800" dirty="0"/>
          </a:p>
        </p:txBody>
      </p:sp>
      <p:sp>
        <p:nvSpPr>
          <p:cNvPr id="8" name="Rectangle 1202"/>
          <p:cNvSpPr>
            <a:spLocks noChangeArrowheads="1"/>
          </p:cNvSpPr>
          <p:nvPr userDrawn="1"/>
        </p:nvSpPr>
        <p:spPr bwMode="auto">
          <a:xfrm>
            <a:off x="45" y="928671"/>
            <a:ext cx="12191999" cy="71437"/>
          </a:xfrm>
          <a:prstGeom prst="rect">
            <a:avLst/>
          </a:prstGeom>
          <a:solidFill>
            <a:srgbClr val="D3013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indent="800100" defTabSz="863600"/>
            <a:endParaRPr lang="de-DE" sz="40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762228" y="214290"/>
            <a:ext cx="8614857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80488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25000"/>
                  </a:schemeClr>
                </a:solidFill>
              </a:defRPr>
            </a:lvl1pPr>
          </a:lstStyle>
          <a:p>
            <a:fld id="{8774841C-05F9-46D8-8060-A9BD46382CE0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Rectangle 1202"/>
          <p:cNvSpPr>
            <a:spLocks noChangeArrowheads="1"/>
          </p:cNvSpPr>
          <p:nvPr userDrawn="1"/>
        </p:nvSpPr>
        <p:spPr bwMode="auto">
          <a:xfrm>
            <a:off x="45" y="6786564"/>
            <a:ext cx="12191999" cy="71437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indent="800100" defTabSz="863600"/>
            <a:endParaRPr lang="de-DE" sz="4000" b="1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0" name="Grafik 9" descr="TUBS_4C_500.bmp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" y="428604"/>
            <a:ext cx="1928793" cy="7175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5" r:id="rId2"/>
    <p:sldLayoutId id="2147483653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1">
              <a:lumMod val="9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Erster Punkt</a:t>
            </a:r>
          </a:p>
          <a:p>
            <a:r>
              <a:rPr lang="de-DE" dirty="0"/>
              <a:t>Zweiter Punkt</a:t>
            </a:r>
          </a:p>
          <a:p>
            <a:r>
              <a:rPr lang="de-DE" dirty="0"/>
              <a:t>Dritter Punkt</a:t>
            </a: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Vortragstitel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Name WS </a:t>
            </a:r>
            <a:r>
              <a:rPr lang="de-DE" dirty="0" smtClean="0"/>
              <a:t>2023/2024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consectetuer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</a:t>
            </a:r>
            <a:r>
              <a:rPr lang="de-DE" dirty="0" err="1"/>
              <a:t>At</a:t>
            </a:r>
            <a:r>
              <a:rPr lang="de-DE" dirty="0"/>
              <a:t>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</a:t>
            </a:r>
            <a:r>
              <a:rPr lang="de-DE" dirty="0" err="1"/>
              <a:t>sanctus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</a:t>
            </a:r>
            <a:r>
              <a:rPr lang="de-DE" dirty="0" err="1"/>
              <a:t>At</a:t>
            </a:r>
            <a:r>
              <a:rPr lang="de-DE" dirty="0"/>
              <a:t>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</a:t>
            </a:r>
            <a:r>
              <a:rPr lang="de-DE" dirty="0" err="1"/>
              <a:t>sanctus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.</a:t>
            </a: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841C-05F9-46D8-8060-A9BD46382CE0}" type="slidenum">
              <a:rPr lang="de-DE"/>
              <a:pPr/>
              <a:t>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841C-05F9-46D8-8060-A9BD46382CE0}" type="slidenum">
              <a:rPr lang="de-DE"/>
              <a:pPr/>
              <a:t>3</a:t>
            </a:fld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arissa-Design">
  <a:themeElements>
    <a:clrScheme name="emg">
      <a:dk1>
        <a:srgbClr val="595959"/>
      </a:dk1>
      <a:lt1>
        <a:srgbClr val="F2F2F2"/>
      </a:lt1>
      <a:dk2>
        <a:srgbClr val="1F497D"/>
      </a:dk2>
      <a:lt2>
        <a:srgbClr val="BFBFBF"/>
      </a:lt2>
      <a:accent1>
        <a:srgbClr val="4F81BD"/>
      </a:accent1>
      <a:accent2>
        <a:srgbClr val="C0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122</Words>
  <Application>Microsoft Office PowerPoint</Application>
  <PresentationFormat>Breitbild</PresentationFormat>
  <Paragraphs>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Wingdings</vt:lpstr>
      <vt:lpstr>Calibri</vt:lpstr>
      <vt:lpstr>Arial</vt:lpstr>
      <vt:lpstr>Arial Black</vt:lpstr>
      <vt:lpstr>1_Larissa-Design</vt:lpstr>
      <vt:lpstr>Vortragstitel</vt:lpstr>
      <vt:lpstr>Titel</vt:lpstr>
      <vt:lpstr>PowerPoint-Präsentation</vt:lpstr>
    </vt:vector>
  </TitlesOfParts>
  <Company>tu-bs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emg</dc:creator>
  <cp:lastModifiedBy>Coenen</cp:lastModifiedBy>
  <cp:revision>43</cp:revision>
  <dcterms:created xsi:type="dcterms:W3CDTF">2009-05-19T15:00:21Z</dcterms:created>
  <dcterms:modified xsi:type="dcterms:W3CDTF">2024-01-30T10:31:34Z</dcterms:modified>
</cp:coreProperties>
</file>