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1" d="100"/>
          <a:sy n="51" d="100"/>
        </p:scale>
        <p:origin x="950"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de-DE" sz="4400" b="0" strike="noStrike" spc="-1">
                <a:solidFill>
                  <a:srgbClr val="000000"/>
                </a:solidFill>
                <a:latin typeface="Calibri"/>
              </a:rPr>
              <a:t>Folie mittels Klicken verschieben</a:t>
            </a:r>
          </a:p>
        </p:txBody>
      </p:sp>
      <p:sp>
        <p:nvSpPr>
          <p:cNvPr id="8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Calibri"/>
              </a:rPr>
              <a:t>Format der Notizen mittels Klicken bearbeiten</a:t>
            </a:r>
          </a:p>
        </p:txBody>
      </p:sp>
      <p:sp>
        <p:nvSpPr>
          <p:cNvPr id="8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Calibri"/>
              </a:rPr>
              <a:t>&lt;Kopfzeile&gt;</a:t>
            </a:r>
          </a:p>
        </p:txBody>
      </p:sp>
      <p:sp>
        <p:nvSpPr>
          <p:cNvPr id="83" name="PlaceHolder 4"/>
          <p:cNvSpPr>
            <a:spLocks noGrp="1"/>
          </p:cNvSpPr>
          <p:nvPr>
            <p:ph type="dt" idx="12"/>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Calibri"/>
              </a:defRPr>
            </a:lvl1pPr>
          </a:lstStyle>
          <a:p>
            <a:pPr indent="0" algn="r">
              <a:buNone/>
            </a:pPr>
            <a:r>
              <a:rPr lang="de-DE" sz="1400" b="0" strike="noStrike" spc="-1">
                <a:solidFill>
                  <a:srgbClr val="000000"/>
                </a:solidFill>
                <a:latin typeface="Calibri"/>
              </a:rPr>
              <a:t>&lt;Datum/Uhrzeit&gt;</a:t>
            </a:r>
          </a:p>
        </p:txBody>
      </p:sp>
      <p:sp>
        <p:nvSpPr>
          <p:cNvPr id="84" name="PlaceHolder 5"/>
          <p:cNvSpPr>
            <a:spLocks noGrp="1"/>
          </p:cNvSpPr>
          <p:nvPr>
            <p:ph type="ftr" idx="13"/>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Calibri"/>
              </a:defRPr>
            </a:lvl1pPr>
          </a:lstStyle>
          <a:p>
            <a:pPr indent="0">
              <a:buNone/>
            </a:pPr>
            <a:r>
              <a:rPr lang="de-DE" sz="1400" b="0" strike="noStrike" spc="-1">
                <a:solidFill>
                  <a:srgbClr val="000000"/>
                </a:solidFill>
                <a:latin typeface="Calibri"/>
              </a:rPr>
              <a:t>&lt;Fußzeile&gt;</a:t>
            </a:r>
          </a:p>
        </p:txBody>
      </p:sp>
      <p:sp>
        <p:nvSpPr>
          <p:cNvPr id="85" name="PlaceHolder 6"/>
          <p:cNvSpPr>
            <a:spLocks noGrp="1"/>
          </p:cNvSpPr>
          <p:nvPr>
            <p:ph type="sldNum" idx="14"/>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Calibri"/>
              </a:defRPr>
            </a:lvl1pPr>
          </a:lstStyle>
          <a:p>
            <a:pPr indent="0" algn="r">
              <a:buNone/>
            </a:pPr>
            <a:fld id="{A270CC11-3E39-4049-89B1-452C9ABE5331}" type="slidenum">
              <a:rPr lang="de-DE" sz="1400" b="0" strike="noStrike" spc="-1">
                <a:solidFill>
                  <a:srgbClr val="000000"/>
                </a:solidFill>
                <a:latin typeface="Calibri"/>
              </a:rPr>
              <a:t>‹Nr.›</a:t>
            </a:fld>
            <a:endParaRPr lang="de-DE"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1371600" y="1143000"/>
            <a:ext cx="4111920" cy="3083040"/>
          </a:xfrm>
          <a:prstGeom prst="rect">
            <a:avLst/>
          </a:prstGeom>
          <a:ln w="0">
            <a:noFill/>
          </a:ln>
        </p:spPr>
      </p:sp>
      <p:sp>
        <p:nvSpPr>
          <p:cNvPr id="151" name="PlaceHolder 2"/>
          <p:cNvSpPr>
            <a:spLocks noGrp="1"/>
          </p:cNvSpPr>
          <p:nvPr>
            <p:ph type="body"/>
          </p:nvPr>
        </p:nvSpPr>
        <p:spPr>
          <a:xfrm>
            <a:off x="685800" y="4400640"/>
            <a:ext cx="5483880" cy="35978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152" name="PlaceHolder 3"/>
          <p:cNvSpPr>
            <a:spLocks noGrp="1"/>
          </p:cNvSpPr>
          <p:nvPr>
            <p:ph type="sldNum" idx="30"/>
          </p:nvPr>
        </p:nvSpPr>
        <p:spPr>
          <a:xfrm>
            <a:off x="3884760" y="8685360"/>
            <a:ext cx="2969280" cy="4561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Calibri"/>
                <a:ea typeface="+mn-ea"/>
              </a:defRPr>
            </a:lvl1pPr>
          </a:lstStyle>
          <a:p>
            <a:pPr indent="0" algn="r" defTabSz="914400">
              <a:lnSpc>
                <a:spcPct val="100000"/>
              </a:lnSpc>
              <a:buNone/>
              <a:tabLst>
                <a:tab pos="0" algn="l"/>
              </a:tabLst>
            </a:pPr>
            <a:fld id="{DCAF6BD7-F9F7-4960-A7E8-B85277989438}" type="slidenum">
              <a:rPr lang="de-DE" sz="1200" b="0" strike="noStrike" spc="-1">
                <a:solidFill>
                  <a:srgbClr val="000000"/>
                </a:solidFill>
                <a:latin typeface="Calibri"/>
                <a:ea typeface="+mn-ea"/>
              </a:rPr>
              <a:t>1</a:t>
            </a:fld>
            <a:endParaRPr lang="de-DE" sz="12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1371600" y="1143000"/>
            <a:ext cx="4113360" cy="3084840"/>
          </a:xfrm>
          <a:prstGeom prst="rect">
            <a:avLst/>
          </a:prstGeom>
          <a:ln w="0">
            <a:noFill/>
          </a:ln>
        </p:spPr>
      </p:sp>
      <p:sp>
        <p:nvSpPr>
          <p:cNvPr id="154" name="PlaceHolder 2"/>
          <p:cNvSpPr>
            <a:spLocks noGrp="1"/>
          </p:cNvSpPr>
          <p:nvPr>
            <p:ph type="body"/>
          </p:nvPr>
        </p:nvSpPr>
        <p:spPr>
          <a:xfrm>
            <a:off x="685800" y="4400640"/>
            <a:ext cx="5483880" cy="35978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155" name="PlaceHolder 3"/>
          <p:cNvSpPr>
            <a:spLocks noGrp="1"/>
          </p:cNvSpPr>
          <p:nvPr>
            <p:ph type="sldNum" idx="31"/>
          </p:nvPr>
        </p:nvSpPr>
        <p:spPr>
          <a:xfrm>
            <a:off x="3884760" y="8685360"/>
            <a:ext cx="2969280" cy="4561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Calibri"/>
                <a:ea typeface="+mn-ea"/>
              </a:defRPr>
            </a:lvl1pPr>
          </a:lstStyle>
          <a:p>
            <a:pPr indent="0" algn="r" defTabSz="914400">
              <a:lnSpc>
                <a:spcPct val="100000"/>
              </a:lnSpc>
              <a:buNone/>
              <a:tabLst>
                <a:tab pos="0" algn="l"/>
              </a:tabLst>
            </a:pPr>
            <a:fld id="{54997B5F-1B58-442F-B4F1-878360EF679B}" type="slidenum">
              <a:rPr lang="de-DE" sz="1200" b="0" strike="noStrike" spc="-1">
                <a:solidFill>
                  <a:srgbClr val="000000"/>
                </a:solidFill>
                <a:latin typeface="Calibri"/>
                <a:ea typeface="+mn-ea"/>
              </a:rPr>
              <a:t>10</a:t>
            </a:fld>
            <a:endParaRPr lang="de-DE" sz="12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FFFFF"/>
        </a:solidFill>
        <a:effectLst/>
      </p:bgPr>
    </p:bg>
    <p:spTree>
      <p:nvGrpSpPr>
        <p:cNvPr id="1" name=""/>
        <p:cNvGrpSpPr/>
        <p:nvPr/>
      </p:nvGrpSpPr>
      <p:grpSpPr>
        <a:xfrm>
          <a:off x="0" y="0"/>
          <a:ext cx="0" cy="0"/>
          <a:chOff x="0" y="0"/>
          <a:chExt cx="0" cy="0"/>
        </a:xfrm>
      </p:grpSpPr>
      <p:sp>
        <p:nvSpPr>
          <p:cNvPr id="2"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3"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4" name="Picture 20" descr="TUBS_CO_70vH_150dpi"/>
          <p:cNvPicPr/>
          <p:nvPr/>
        </p:nvPicPr>
        <p:blipFill>
          <a:blip r:embed="rId2"/>
          <a:stretch/>
        </p:blipFill>
        <p:spPr>
          <a:xfrm>
            <a:off x="0" y="5915160"/>
            <a:ext cx="1759680" cy="649800"/>
          </a:xfrm>
          <a:prstGeom prst="rect">
            <a:avLst/>
          </a:prstGeom>
          <a:noFill/>
          <a:ln w="0">
            <a:noFill/>
          </a:ln>
        </p:spPr>
      </p:pic>
      <p:sp>
        <p:nvSpPr>
          <p:cNvPr id="5"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6" name="PlaceHolder 2"/>
          <p:cNvSpPr>
            <a:spLocks noGrp="1"/>
          </p:cNvSpPr>
          <p:nvPr>
            <p:ph type="ftr" idx="1"/>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
        <p:nvSpPr>
          <p:cNvPr id="7" name="PlaceHolder 3"/>
          <p:cNvSpPr>
            <a:spLocks noGrp="1"/>
          </p:cNvSpPr>
          <p:nvPr>
            <p:ph type="body"/>
          </p:nvPr>
        </p:nvSpPr>
        <p:spPr>
          <a:xfrm>
            <a:off x="457200" y="1604520"/>
            <a:ext cx="8227080" cy="3975120"/>
          </a:xfrm>
          <a:prstGeom prst="rect">
            <a:avLst/>
          </a:prstGeom>
          <a:noFill/>
          <a:ln w="0">
            <a:noFill/>
          </a:ln>
        </p:spPr>
        <p:txBody>
          <a:bodyPr lIns="0" tIns="0" rIns="0" bIns="0" anchor="t">
            <a:normAutofit/>
          </a:bodyPr>
          <a:lstStyle/>
          <a:p>
            <a:pPr marL="432000" indent="-324000" defTabSz="914400">
              <a:lnSpc>
                <a:spcPct val="100000"/>
              </a:lnSpc>
              <a:spcBef>
                <a:spcPts val="1417"/>
              </a:spcBef>
              <a:buClr>
                <a:srgbClr val="000000"/>
              </a:buClr>
              <a:buSzPct val="45000"/>
              <a:buFont typeface="Wingdings" charset="2"/>
              <a:buChar char=""/>
            </a:pPr>
            <a:r>
              <a:rPr lang="de-DE" sz="1600" b="0" strike="noStrike" spc="-1">
                <a:solidFill>
                  <a:schemeClr val="dk1"/>
                </a:solidFill>
                <a:latin typeface="Arial"/>
                <a:ea typeface="Arial"/>
              </a:rPr>
              <a:t>Format des Gliederungstextes durch Klicken bearbeiten</a:t>
            </a:r>
            <a:endParaRPr lang="de-DE" sz="1600" b="0" strike="noStrike" spc="-1">
              <a:solidFill>
                <a:srgbClr val="000000"/>
              </a:solidFill>
              <a:latin typeface="Calibri"/>
            </a:endParaRPr>
          </a:p>
          <a:p>
            <a:pPr marL="864000" lvl="1" indent="-324000" defTabSz="914400">
              <a:lnSpc>
                <a:spcPct val="100000"/>
              </a:lnSpc>
              <a:spcBef>
                <a:spcPts val="1134"/>
              </a:spcBef>
              <a:buClr>
                <a:srgbClr val="000000"/>
              </a:buClr>
              <a:buSzPct val="75000"/>
              <a:buFont typeface="Symbol" charset="2"/>
              <a:buChar char=""/>
            </a:pPr>
            <a:r>
              <a:rPr lang="de-DE" sz="1600" b="0" strike="noStrike" spc="-1">
                <a:solidFill>
                  <a:schemeClr val="dk1"/>
                </a:solidFill>
                <a:latin typeface="Arial"/>
                <a:ea typeface="Arial"/>
              </a:rPr>
              <a:t>Zweite Gliederungsebene</a:t>
            </a:r>
            <a:endParaRPr lang="de-DE" sz="1600" b="0" strike="noStrike" spc="-1">
              <a:solidFill>
                <a:srgbClr val="000000"/>
              </a:solidFill>
              <a:latin typeface="Calibri"/>
            </a:endParaRPr>
          </a:p>
          <a:p>
            <a:pPr marL="1296000" lvl="2" indent="-288000" defTabSz="914400">
              <a:lnSpc>
                <a:spcPct val="100000"/>
              </a:lnSpc>
              <a:spcBef>
                <a:spcPts val="850"/>
              </a:spcBef>
              <a:buClr>
                <a:srgbClr val="000000"/>
              </a:buClr>
              <a:buSzPct val="45000"/>
              <a:buFont typeface="Wingdings" charset="2"/>
              <a:buChar char=""/>
            </a:pPr>
            <a:r>
              <a:rPr lang="de-DE" sz="1600" b="0" strike="noStrike" spc="-1">
                <a:solidFill>
                  <a:schemeClr val="dk1"/>
                </a:solidFill>
                <a:latin typeface="Arial"/>
                <a:ea typeface="Arial"/>
              </a:rPr>
              <a:t>Dritte Gliederungsebene</a:t>
            </a:r>
            <a:endParaRPr lang="de-DE" sz="1600" b="0" strike="noStrike" spc="-1">
              <a:solidFill>
                <a:srgbClr val="000000"/>
              </a:solidFill>
              <a:latin typeface="Calibri"/>
            </a:endParaRPr>
          </a:p>
          <a:p>
            <a:pPr marL="1728000" lvl="3" indent="-216000" defTabSz="914400">
              <a:lnSpc>
                <a:spcPct val="100000"/>
              </a:lnSpc>
              <a:spcBef>
                <a:spcPts val="567"/>
              </a:spcBef>
              <a:buClr>
                <a:srgbClr val="000000"/>
              </a:buClr>
              <a:buSzPct val="75000"/>
              <a:buFont typeface="Symbol" charset="2"/>
              <a:buChar char=""/>
            </a:pPr>
            <a:r>
              <a:rPr lang="de-DE" sz="1600" b="0" strike="noStrike" spc="-1">
                <a:solidFill>
                  <a:schemeClr val="dk1"/>
                </a:solidFill>
                <a:latin typeface="Arial"/>
                <a:ea typeface="Arial"/>
              </a:rPr>
              <a:t>Vierte Gliederungsebene</a:t>
            </a:r>
            <a:endParaRPr lang="de-DE" sz="1600" b="0" strike="noStrike" spc="-1">
              <a:solidFill>
                <a:srgbClr val="000000"/>
              </a:solidFill>
              <a:latin typeface="Calibri"/>
            </a:endParaRPr>
          </a:p>
          <a:p>
            <a:pPr marL="2160000" lvl="4"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Fünfte Gliederungsebene</a:t>
            </a:r>
            <a:endParaRPr lang="de-DE" sz="2000" b="0" strike="noStrike" spc="-1">
              <a:solidFill>
                <a:srgbClr val="000000"/>
              </a:solidFill>
              <a:latin typeface="Calibri"/>
            </a:endParaRPr>
          </a:p>
          <a:p>
            <a:pPr marL="2592000" lvl="5"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Sechste Gliederungsebene</a:t>
            </a:r>
            <a:endParaRPr lang="de-DE" sz="2000" b="0" strike="noStrike" spc="-1">
              <a:solidFill>
                <a:srgbClr val="000000"/>
              </a:solidFill>
              <a:latin typeface="Calibri"/>
            </a:endParaRPr>
          </a:p>
          <a:p>
            <a:pPr marL="3024000" lvl="6"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Siebte Gliederungsebene</a:t>
            </a:r>
            <a:endParaRPr lang="de-DE" sz="2000" b="0" strike="noStrike" spc="-1">
              <a:solidFill>
                <a:srgbClr val="000000"/>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61"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62"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63" name="Picture 20" descr="TUBS_CO_70vH_150dpi"/>
          <p:cNvPicPr/>
          <p:nvPr/>
        </p:nvPicPr>
        <p:blipFill>
          <a:blip r:embed="rId2"/>
          <a:stretch/>
        </p:blipFill>
        <p:spPr>
          <a:xfrm>
            <a:off x="0" y="5915160"/>
            <a:ext cx="1759680" cy="649800"/>
          </a:xfrm>
          <a:prstGeom prst="rect">
            <a:avLst/>
          </a:prstGeom>
          <a:noFill/>
          <a:ln w="0">
            <a:noFill/>
          </a:ln>
        </p:spPr>
      </p:pic>
      <p:sp>
        <p:nvSpPr>
          <p:cNvPr id="64" name="PlaceHolder 1"/>
          <p:cNvSpPr>
            <a:spLocks noGrp="1"/>
          </p:cNvSpPr>
          <p:nvPr>
            <p:ph type="title"/>
          </p:nvPr>
        </p:nvSpPr>
        <p:spPr>
          <a:xfrm>
            <a:off x="1792440" y="4800600"/>
            <a:ext cx="5483880" cy="56412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000" b="1" strike="noStrike" spc="-1">
                <a:solidFill>
                  <a:schemeClr val="dk1"/>
                </a:solidFill>
                <a:latin typeface="Arial"/>
                <a:ea typeface="Arial"/>
              </a:rPr>
              <a:t>Titelmasterformat durch Klicken bearbeiten</a:t>
            </a:r>
            <a:endParaRPr lang="de-DE" sz="2000" b="0" strike="noStrike" spc="-1">
              <a:solidFill>
                <a:srgbClr val="000000"/>
              </a:solidFill>
              <a:latin typeface="Calibri"/>
            </a:endParaRPr>
          </a:p>
        </p:txBody>
      </p:sp>
      <p:sp>
        <p:nvSpPr>
          <p:cNvPr id="65" name="PlaceHolder 2"/>
          <p:cNvSpPr>
            <a:spLocks noGrp="1"/>
          </p:cNvSpPr>
          <p:nvPr>
            <p:ph type="body"/>
          </p:nvPr>
        </p:nvSpPr>
        <p:spPr>
          <a:xfrm>
            <a:off x="1792440" y="612720"/>
            <a:ext cx="5483880" cy="4112280"/>
          </a:xfrm>
          <a:prstGeom prst="rect">
            <a:avLst/>
          </a:prstGeom>
          <a:noFill/>
          <a:ln w="0">
            <a:noFill/>
          </a:ln>
        </p:spPr>
        <p:txBody>
          <a:bodyPr lIns="90000" tIns="45000" rIns="90000" bIns="45000" anchor="t">
            <a:noAutofit/>
          </a:bodyPr>
          <a:lstStyle/>
          <a:p>
            <a:pPr marL="432000" indent="-324000" defTabSz="914400">
              <a:lnSpc>
                <a:spcPct val="100000"/>
              </a:lnSpc>
              <a:spcBef>
                <a:spcPts val="1417"/>
              </a:spcBef>
              <a:buClr>
                <a:srgbClr val="000000"/>
              </a:buClr>
              <a:buSzPct val="45000"/>
              <a:buFont typeface="Wingdings" charset="2"/>
              <a:buChar char=""/>
            </a:pPr>
            <a:r>
              <a:rPr lang="de-DE" sz="3200" b="0" strike="noStrike" spc="-1">
                <a:solidFill>
                  <a:schemeClr val="dk1"/>
                </a:solidFill>
                <a:latin typeface="Arial"/>
                <a:ea typeface="Arial"/>
              </a:rPr>
              <a:t>Format des Gliederungstextes durch Klicken bearbeiten</a:t>
            </a:r>
            <a:endParaRPr lang="de-DE" sz="3200" b="0" strike="noStrike" spc="-1">
              <a:solidFill>
                <a:srgbClr val="000000"/>
              </a:solidFill>
              <a:latin typeface="Calibri"/>
            </a:endParaRPr>
          </a:p>
          <a:p>
            <a:pPr marL="864000" lvl="1" indent="-324000" defTabSz="914400">
              <a:lnSpc>
                <a:spcPct val="100000"/>
              </a:lnSpc>
              <a:spcBef>
                <a:spcPts val="1134"/>
              </a:spcBef>
              <a:buClr>
                <a:srgbClr val="000000"/>
              </a:buClr>
              <a:buSzPct val="75000"/>
              <a:buFont typeface="Symbol" charset="2"/>
              <a:buChar char=""/>
            </a:pPr>
            <a:r>
              <a:rPr lang="de-DE" sz="3200" b="0" strike="noStrike" spc="-1">
                <a:solidFill>
                  <a:schemeClr val="dk1"/>
                </a:solidFill>
                <a:latin typeface="Arial"/>
                <a:ea typeface="Arial"/>
              </a:rPr>
              <a:t>Zweite Gliederungsebene</a:t>
            </a:r>
            <a:endParaRPr lang="de-DE" sz="3200" b="0" strike="noStrike" spc="-1">
              <a:solidFill>
                <a:srgbClr val="000000"/>
              </a:solidFill>
              <a:latin typeface="Calibri"/>
            </a:endParaRPr>
          </a:p>
          <a:p>
            <a:pPr marL="1296000" lvl="2" indent="-288000" defTabSz="914400">
              <a:lnSpc>
                <a:spcPct val="100000"/>
              </a:lnSpc>
              <a:spcBef>
                <a:spcPts val="850"/>
              </a:spcBef>
              <a:buClr>
                <a:srgbClr val="000000"/>
              </a:buClr>
              <a:buSzPct val="45000"/>
              <a:buFont typeface="Wingdings" charset="2"/>
              <a:buChar char=""/>
            </a:pPr>
            <a:r>
              <a:rPr lang="de-DE" sz="3200" b="0" strike="noStrike" spc="-1">
                <a:solidFill>
                  <a:schemeClr val="dk1"/>
                </a:solidFill>
                <a:latin typeface="Arial"/>
                <a:ea typeface="Arial"/>
              </a:rPr>
              <a:t>Dritte Gliederungsebene</a:t>
            </a:r>
            <a:endParaRPr lang="de-DE" sz="3200" b="0" strike="noStrike" spc="-1">
              <a:solidFill>
                <a:srgbClr val="000000"/>
              </a:solidFill>
              <a:latin typeface="Calibri"/>
            </a:endParaRPr>
          </a:p>
          <a:p>
            <a:pPr marL="1728000" lvl="3" indent="-216000" defTabSz="914400">
              <a:lnSpc>
                <a:spcPct val="100000"/>
              </a:lnSpc>
              <a:spcBef>
                <a:spcPts val="567"/>
              </a:spcBef>
              <a:buClr>
                <a:srgbClr val="000000"/>
              </a:buClr>
              <a:buSzPct val="75000"/>
              <a:buFont typeface="Symbol" charset="2"/>
              <a:buChar char=""/>
            </a:pPr>
            <a:r>
              <a:rPr lang="de-DE" sz="3200" b="0" strike="noStrike" spc="-1">
                <a:solidFill>
                  <a:schemeClr val="dk1"/>
                </a:solidFill>
                <a:latin typeface="Arial"/>
                <a:ea typeface="Arial"/>
              </a:rPr>
              <a:t>Vierte Gliederungsebene</a:t>
            </a:r>
            <a:endParaRPr lang="de-DE" sz="3200" b="0" strike="noStrike" spc="-1">
              <a:solidFill>
                <a:srgbClr val="000000"/>
              </a:solidFill>
              <a:latin typeface="Calibri"/>
            </a:endParaRPr>
          </a:p>
          <a:p>
            <a:pPr marL="2160000" lvl="4" indent="-216000" defTabSz="914400">
              <a:lnSpc>
                <a:spcPct val="100000"/>
              </a:lnSpc>
              <a:spcBef>
                <a:spcPts val="283"/>
              </a:spcBef>
              <a:buClr>
                <a:srgbClr val="000000"/>
              </a:buClr>
              <a:buSzPct val="45000"/>
              <a:buFont typeface="Wingdings" charset="2"/>
              <a:buChar char=""/>
            </a:pPr>
            <a:r>
              <a:rPr lang="de-DE" sz="3200" b="0" strike="noStrike" spc="-1">
                <a:solidFill>
                  <a:schemeClr val="dk1"/>
                </a:solidFill>
                <a:latin typeface="Arial"/>
                <a:ea typeface="Arial"/>
              </a:rPr>
              <a:t>Fünfte Gliederungsebene</a:t>
            </a:r>
            <a:endParaRPr lang="de-DE" sz="3200" b="0" strike="noStrike" spc="-1">
              <a:solidFill>
                <a:srgbClr val="000000"/>
              </a:solidFill>
              <a:latin typeface="Calibri"/>
            </a:endParaRPr>
          </a:p>
          <a:p>
            <a:pPr marL="2592000" lvl="5" indent="-216000" defTabSz="914400">
              <a:lnSpc>
                <a:spcPct val="100000"/>
              </a:lnSpc>
              <a:spcBef>
                <a:spcPts val="283"/>
              </a:spcBef>
              <a:buClr>
                <a:srgbClr val="000000"/>
              </a:buClr>
              <a:buSzPct val="45000"/>
              <a:buFont typeface="Wingdings" charset="2"/>
              <a:buChar char=""/>
            </a:pPr>
            <a:r>
              <a:rPr lang="de-DE" sz="3200" b="0" strike="noStrike" spc="-1">
                <a:solidFill>
                  <a:schemeClr val="dk1"/>
                </a:solidFill>
                <a:latin typeface="Arial"/>
                <a:ea typeface="Arial"/>
              </a:rPr>
              <a:t>Sechste Gliederungsebene</a:t>
            </a:r>
            <a:endParaRPr lang="de-DE" sz="3200" b="0" strike="noStrike" spc="-1">
              <a:solidFill>
                <a:srgbClr val="000000"/>
              </a:solidFill>
              <a:latin typeface="Calibri"/>
            </a:endParaRPr>
          </a:p>
          <a:p>
            <a:pPr marL="3024000" lvl="6" indent="-216000" defTabSz="914400">
              <a:lnSpc>
                <a:spcPct val="100000"/>
              </a:lnSpc>
              <a:spcBef>
                <a:spcPts val="283"/>
              </a:spcBef>
              <a:buClr>
                <a:srgbClr val="000000"/>
              </a:buClr>
              <a:buSzPct val="45000"/>
              <a:buFont typeface="Wingdings" charset="2"/>
              <a:buChar char=""/>
            </a:pPr>
            <a:r>
              <a:rPr lang="de-DE" sz="3200" b="0" strike="noStrike" spc="-1">
                <a:solidFill>
                  <a:schemeClr val="dk1"/>
                </a:solidFill>
                <a:latin typeface="Arial"/>
                <a:ea typeface="Arial"/>
              </a:rPr>
              <a:t>Siebte Gliederungsebene</a:t>
            </a:r>
            <a:endParaRPr lang="de-DE" sz="3200" b="0" strike="noStrike" spc="-1">
              <a:solidFill>
                <a:srgbClr val="000000"/>
              </a:solidFill>
              <a:latin typeface="Calibri"/>
            </a:endParaRPr>
          </a:p>
        </p:txBody>
      </p:sp>
      <p:sp>
        <p:nvSpPr>
          <p:cNvPr id="66" name="PlaceHolder 3"/>
          <p:cNvSpPr>
            <a:spLocks noGrp="1"/>
          </p:cNvSpPr>
          <p:nvPr>
            <p:ph type="body"/>
          </p:nvPr>
        </p:nvSpPr>
        <p:spPr>
          <a:xfrm>
            <a:off x="1792440" y="5367240"/>
            <a:ext cx="5483880" cy="8024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1400" b="0" strike="noStrike" spc="-1">
                <a:solidFill>
                  <a:schemeClr val="dk1"/>
                </a:solidFill>
                <a:latin typeface="Arial"/>
                <a:ea typeface="Arial"/>
              </a:rPr>
              <a:t>Textmasterformat bearbeiten</a:t>
            </a:r>
            <a:endParaRPr lang="de-DE" sz="1400" b="0" strike="noStrike" spc="-1">
              <a:solidFill>
                <a:srgbClr val="000000"/>
              </a:solidFill>
              <a:latin typeface="Calibri"/>
            </a:endParaRPr>
          </a:p>
        </p:txBody>
      </p:sp>
      <p:sp>
        <p:nvSpPr>
          <p:cNvPr id="67" name="PlaceHolder 4"/>
          <p:cNvSpPr>
            <a:spLocks noGrp="1"/>
          </p:cNvSpPr>
          <p:nvPr>
            <p:ph type="ftr" idx="10"/>
          </p:nvPr>
        </p:nvSpPr>
        <p:spPr>
          <a:xfrm>
            <a:off x="1792440" y="615204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68" name="Rectangle 18" hidden="1"/>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69"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70" name="Picture 20" descr="TUBS_CO_70vH_150dpi"/>
          <p:cNvPicPr/>
          <p:nvPr/>
        </p:nvPicPr>
        <p:blipFill>
          <a:blip r:embed="rId2"/>
          <a:stretch/>
        </p:blipFill>
        <p:spPr>
          <a:xfrm>
            <a:off x="0" y="5915160"/>
            <a:ext cx="1759680" cy="649800"/>
          </a:xfrm>
          <a:prstGeom prst="rect">
            <a:avLst/>
          </a:prstGeom>
          <a:noFill/>
          <a:ln w="0">
            <a:noFill/>
          </a:ln>
        </p:spPr>
      </p:pic>
      <p:sp>
        <p:nvSpPr>
          <p:cNvPr id="71" name="Rectangle 22"/>
          <p:cNvSpPr/>
          <p:nvPr/>
        </p:nvSpPr>
        <p:spPr>
          <a:xfrm>
            <a:off x="297000" y="1449360"/>
            <a:ext cx="8547840" cy="2651760"/>
          </a:xfrm>
          <a:prstGeom prst="rect">
            <a:avLst/>
          </a:prstGeom>
          <a:solidFill>
            <a:srgbClr val="EAEAEA"/>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r>
              <a:rPr lang="de-DE" sz="1800" b="0" strike="noStrike" spc="-1">
                <a:solidFill>
                  <a:srgbClr val="000000"/>
                </a:solidFill>
                <a:latin typeface="Arial"/>
                <a:ea typeface="Arial"/>
              </a:rPr>
              <a:t>Platzhalter für Bild, Bild auf Titelfolie hinter das Logo einsetzen</a:t>
            </a:r>
            <a:endParaRPr lang="de-DE" sz="1800" b="0" strike="noStrike" spc="-1">
              <a:solidFill>
                <a:srgbClr val="000000"/>
              </a:solidFill>
              <a:latin typeface="Calibri"/>
            </a:endParaRPr>
          </a:p>
        </p:txBody>
      </p:sp>
      <p:sp>
        <p:nvSpPr>
          <p:cNvPr id="72" name="PlaceHolder 1"/>
          <p:cNvSpPr>
            <a:spLocks noGrp="1"/>
          </p:cNvSpPr>
          <p:nvPr>
            <p:ph type="title"/>
          </p:nvPr>
        </p:nvSpPr>
        <p:spPr>
          <a:xfrm>
            <a:off x="831960" y="4356000"/>
            <a:ext cx="7769880" cy="87048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Mastertitelformat bearbeiten</a:t>
            </a:r>
            <a:endParaRPr lang="de-DE" sz="2200" b="0" strike="noStrike" spc="-1">
              <a:solidFill>
                <a:srgbClr val="000000"/>
              </a:solidFill>
              <a:latin typeface="Calibri"/>
            </a:endParaRPr>
          </a:p>
        </p:txBody>
      </p:sp>
      <p:sp>
        <p:nvSpPr>
          <p:cNvPr id="73" name="PlaceHolder 2"/>
          <p:cNvSpPr>
            <a:spLocks noGrp="1"/>
          </p:cNvSpPr>
          <p:nvPr>
            <p:ph type="body"/>
          </p:nvPr>
        </p:nvSpPr>
        <p:spPr>
          <a:xfrm>
            <a:off x="457200" y="1604520"/>
            <a:ext cx="8227080" cy="3975120"/>
          </a:xfrm>
          <a:prstGeom prst="rect">
            <a:avLst/>
          </a:prstGeom>
          <a:noFill/>
          <a:ln w="0">
            <a:noFill/>
          </a:ln>
        </p:spPr>
        <p:txBody>
          <a:bodyPr lIns="0" tIns="0" rIns="0" bIns="0" anchor="t">
            <a:normAutofit/>
          </a:bodyPr>
          <a:lstStyle/>
          <a:p>
            <a:pPr marL="432000" indent="-324000" defTabSz="914400">
              <a:lnSpc>
                <a:spcPct val="100000"/>
              </a:lnSpc>
              <a:spcBef>
                <a:spcPts val="1417"/>
              </a:spcBef>
              <a:buClr>
                <a:srgbClr val="000000"/>
              </a:buClr>
              <a:buSzPct val="45000"/>
              <a:buFont typeface="Wingdings" charset="2"/>
              <a:buChar char=""/>
            </a:pPr>
            <a:r>
              <a:rPr lang="de-DE" sz="1600" b="0" strike="noStrike" spc="-1">
                <a:solidFill>
                  <a:schemeClr val="dk1"/>
                </a:solidFill>
                <a:latin typeface="Arial"/>
                <a:ea typeface="Arial"/>
              </a:rPr>
              <a:t>Format des Gliederungstextes durch Klicken bearbeiten</a:t>
            </a:r>
            <a:endParaRPr lang="de-DE" sz="1600" b="0" strike="noStrike" spc="-1">
              <a:solidFill>
                <a:srgbClr val="000000"/>
              </a:solidFill>
              <a:latin typeface="Calibri"/>
            </a:endParaRPr>
          </a:p>
          <a:p>
            <a:pPr marL="864000" lvl="1" indent="-324000" defTabSz="914400">
              <a:lnSpc>
                <a:spcPct val="100000"/>
              </a:lnSpc>
              <a:spcBef>
                <a:spcPts val="1134"/>
              </a:spcBef>
              <a:buClr>
                <a:srgbClr val="000000"/>
              </a:buClr>
              <a:buSzPct val="75000"/>
              <a:buFont typeface="Symbol" charset="2"/>
              <a:buChar char=""/>
            </a:pPr>
            <a:r>
              <a:rPr lang="de-DE" sz="1600" b="0" strike="noStrike" spc="-1">
                <a:solidFill>
                  <a:schemeClr val="dk1"/>
                </a:solidFill>
                <a:latin typeface="Arial"/>
                <a:ea typeface="Arial"/>
              </a:rPr>
              <a:t>Zweite Gliederungsebene</a:t>
            </a:r>
            <a:endParaRPr lang="de-DE" sz="1600" b="0" strike="noStrike" spc="-1">
              <a:solidFill>
                <a:srgbClr val="000000"/>
              </a:solidFill>
              <a:latin typeface="Calibri"/>
            </a:endParaRPr>
          </a:p>
          <a:p>
            <a:pPr marL="1296000" lvl="2" indent="-288000" defTabSz="914400">
              <a:lnSpc>
                <a:spcPct val="100000"/>
              </a:lnSpc>
              <a:spcBef>
                <a:spcPts val="850"/>
              </a:spcBef>
              <a:buClr>
                <a:srgbClr val="000000"/>
              </a:buClr>
              <a:buSzPct val="45000"/>
              <a:buFont typeface="Wingdings" charset="2"/>
              <a:buChar char=""/>
            </a:pPr>
            <a:r>
              <a:rPr lang="de-DE" sz="1600" b="0" strike="noStrike" spc="-1">
                <a:solidFill>
                  <a:schemeClr val="dk1"/>
                </a:solidFill>
                <a:latin typeface="Arial"/>
                <a:ea typeface="Arial"/>
              </a:rPr>
              <a:t>Dritte Gliederungsebene</a:t>
            </a:r>
            <a:endParaRPr lang="de-DE" sz="1600" b="0" strike="noStrike" spc="-1">
              <a:solidFill>
                <a:srgbClr val="000000"/>
              </a:solidFill>
              <a:latin typeface="Calibri"/>
            </a:endParaRPr>
          </a:p>
          <a:p>
            <a:pPr marL="1728000" lvl="3" indent="-216000" defTabSz="914400">
              <a:lnSpc>
                <a:spcPct val="100000"/>
              </a:lnSpc>
              <a:spcBef>
                <a:spcPts val="567"/>
              </a:spcBef>
              <a:buClr>
                <a:srgbClr val="000000"/>
              </a:buClr>
              <a:buSzPct val="75000"/>
              <a:buFont typeface="Symbol" charset="2"/>
              <a:buChar char=""/>
            </a:pPr>
            <a:r>
              <a:rPr lang="de-DE" sz="1600" b="0" strike="noStrike" spc="-1">
                <a:solidFill>
                  <a:schemeClr val="dk1"/>
                </a:solidFill>
                <a:latin typeface="Arial"/>
                <a:ea typeface="Arial"/>
              </a:rPr>
              <a:t>Vierte Gliederungsebene</a:t>
            </a:r>
            <a:endParaRPr lang="de-DE" sz="1600" b="0" strike="noStrike" spc="-1">
              <a:solidFill>
                <a:srgbClr val="000000"/>
              </a:solidFill>
              <a:latin typeface="Calibri"/>
            </a:endParaRPr>
          </a:p>
          <a:p>
            <a:pPr marL="2160000" lvl="4"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Fünfte Gliederungsebene</a:t>
            </a:r>
            <a:endParaRPr lang="de-DE" sz="2000" b="0" strike="noStrike" spc="-1">
              <a:solidFill>
                <a:srgbClr val="000000"/>
              </a:solidFill>
              <a:latin typeface="Calibri"/>
            </a:endParaRPr>
          </a:p>
          <a:p>
            <a:pPr marL="2592000" lvl="5"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Sechste Gliederungsebene</a:t>
            </a:r>
            <a:endParaRPr lang="de-DE" sz="2000" b="0" strike="noStrike" spc="-1">
              <a:solidFill>
                <a:srgbClr val="000000"/>
              </a:solidFill>
              <a:latin typeface="Calibri"/>
            </a:endParaRPr>
          </a:p>
          <a:p>
            <a:pPr marL="3024000" lvl="6"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Siebte Gliederungsebene</a:t>
            </a:r>
            <a:endParaRPr lang="de-DE" sz="20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74"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75"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76" name="Picture 20" descr="TUBS_CO_70vH_150dpi"/>
          <p:cNvPicPr/>
          <p:nvPr/>
        </p:nvPicPr>
        <p:blipFill>
          <a:blip r:embed="rId2"/>
          <a:stretch/>
        </p:blipFill>
        <p:spPr>
          <a:xfrm>
            <a:off x="0" y="5915160"/>
            <a:ext cx="1759680" cy="649800"/>
          </a:xfrm>
          <a:prstGeom prst="rect">
            <a:avLst/>
          </a:prstGeom>
          <a:noFill/>
          <a:ln w="0">
            <a:noFill/>
          </a:ln>
        </p:spPr>
      </p:pic>
      <p:sp>
        <p:nvSpPr>
          <p:cNvPr id="77"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78" name="PlaceHolder 2"/>
          <p:cNvSpPr>
            <a:spLocks noGrp="1"/>
          </p:cNvSpPr>
          <p:nvPr>
            <p:ph type="body"/>
          </p:nvPr>
        </p:nvSpPr>
        <p:spPr>
          <a:xfrm>
            <a:off x="431640" y="1042920"/>
            <a:ext cx="8373240" cy="4769640"/>
          </a:xfrm>
          <a:prstGeom prst="rect">
            <a:avLst/>
          </a:prstGeom>
          <a:noFill/>
          <a:ln w="0">
            <a:noFill/>
          </a:ln>
        </p:spPr>
        <p:txBody>
          <a:bodyPr vert="eaVert" lIns="0" tIns="0" rIns="0" bIns="0" numCol="1" spcCol="0" anchor="t">
            <a:noAutofit/>
          </a:bodyPr>
          <a:lstStyle/>
          <a:p>
            <a:pPr marL="228600" indent="0" defTabSz="914400">
              <a:lnSpc>
                <a:spcPct val="100000"/>
              </a:lnSpc>
              <a:spcBef>
                <a:spcPts val="1001"/>
              </a:spcBef>
              <a:buNone/>
              <a:tabLst>
                <a:tab pos="0" algn="l"/>
              </a:tabLst>
            </a:pPr>
            <a:r>
              <a:rPr lang="de-DE" sz="1600" b="0" strike="noStrike" spc="-1">
                <a:solidFill>
                  <a:schemeClr val="dk1"/>
                </a:solidFill>
                <a:latin typeface="Arial"/>
                <a:ea typeface="Arial"/>
              </a:rPr>
              <a:t>Textmasterformat bearbeiten</a:t>
            </a:r>
            <a:endParaRPr lang="de-DE" sz="16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Zweite Ebene</a:t>
            </a:r>
            <a:endParaRPr lang="de-DE" sz="16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Dritte Ebene</a:t>
            </a:r>
            <a:endParaRPr lang="de-DE" sz="16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Vierte Ebene</a:t>
            </a:r>
            <a:endParaRPr lang="de-DE" sz="16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Fünfte Ebene</a:t>
            </a:r>
            <a:endParaRPr lang="de-DE" sz="1600" b="0" strike="noStrike" spc="-1">
              <a:solidFill>
                <a:srgbClr val="000000"/>
              </a:solidFill>
              <a:latin typeface="Calibri"/>
            </a:endParaRPr>
          </a:p>
        </p:txBody>
      </p:sp>
      <p:sp>
        <p:nvSpPr>
          <p:cNvPr id="79" name="PlaceHolder 3"/>
          <p:cNvSpPr>
            <a:spLocks noGrp="1"/>
          </p:cNvSpPr>
          <p:nvPr>
            <p:ph type="ftr" idx="11"/>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8"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9"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10" name="Picture 20" descr="TUBS_CO_70vH_150dpi"/>
          <p:cNvPicPr/>
          <p:nvPr/>
        </p:nvPicPr>
        <p:blipFill>
          <a:blip r:embed="rId2"/>
          <a:stretch/>
        </p:blipFill>
        <p:spPr>
          <a:xfrm>
            <a:off x="0" y="5915160"/>
            <a:ext cx="1759680" cy="649800"/>
          </a:xfrm>
          <a:prstGeom prst="rect">
            <a:avLst/>
          </a:prstGeom>
          <a:noFill/>
          <a:ln w="0">
            <a:noFill/>
          </a:ln>
        </p:spPr>
      </p:pic>
      <p:sp>
        <p:nvSpPr>
          <p:cNvPr id="11" name="PlaceHolder 1"/>
          <p:cNvSpPr>
            <a:spLocks noGrp="1"/>
          </p:cNvSpPr>
          <p:nvPr>
            <p:ph type="title"/>
          </p:nvPr>
        </p:nvSpPr>
        <p:spPr>
          <a:xfrm>
            <a:off x="6713640" y="111240"/>
            <a:ext cx="2091240" cy="5701320"/>
          </a:xfrm>
          <a:prstGeom prst="rect">
            <a:avLst/>
          </a:prstGeom>
          <a:noFill/>
          <a:ln w="0">
            <a:noFill/>
          </a:ln>
        </p:spPr>
        <p:txBody>
          <a:bodyPr vert="eaVert"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12" name="PlaceHolder 2"/>
          <p:cNvSpPr>
            <a:spLocks noGrp="1"/>
          </p:cNvSpPr>
          <p:nvPr>
            <p:ph type="body"/>
          </p:nvPr>
        </p:nvSpPr>
        <p:spPr>
          <a:xfrm>
            <a:off x="431640" y="111240"/>
            <a:ext cx="6126840" cy="5701320"/>
          </a:xfrm>
          <a:prstGeom prst="rect">
            <a:avLst/>
          </a:prstGeom>
          <a:noFill/>
          <a:ln w="0">
            <a:noFill/>
          </a:ln>
        </p:spPr>
        <p:txBody>
          <a:bodyPr vert="eaVert" lIns="0" tIns="0" rIns="0" bIns="0" numCol="1" spcCol="0" anchor="t">
            <a:noAutofit/>
          </a:bodyPr>
          <a:lstStyle/>
          <a:p>
            <a:pPr marL="228600" indent="0" defTabSz="914400">
              <a:lnSpc>
                <a:spcPct val="100000"/>
              </a:lnSpc>
              <a:spcBef>
                <a:spcPts val="1001"/>
              </a:spcBef>
              <a:buNone/>
              <a:tabLst>
                <a:tab pos="0" algn="l"/>
              </a:tabLst>
            </a:pPr>
            <a:r>
              <a:rPr lang="de-DE" sz="1600" b="0" strike="noStrike" spc="-1">
                <a:solidFill>
                  <a:schemeClr val="dk1"/>
                </a:solidFill>
                <a:latin typeface="Arial"/>
                <a:ea typeface="Arial"/>
              </a:rPr>
              <a:t>Textmasterformat bearbeiten</a:t>
            </a:r>
            <a:endParaRPr lang="de-DE" sz="16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Zweite Ebene</a:t>
            </a:r>
            <a:endParaRPr lang="de-DE" sz="16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Dritte Ebene</a:t>
            </a:r>
            <a:endParaRPr lang="de-DE" sz="16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Vierte Ebene</a:t>
            </a:r>
            <a:endParaRPr lang="de-DE" sz="16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Fünfte Ebene</a:t>
            </a:r>
            <a:endParaRPr lang="de-DE" sz="1600" b="0" strike="noStrike" spc="-1">
              <a:solidFill>
                <a:srgbClr val="000000"/>
              </a:solidFill>
              <a:latin typeface="Calibri"/>
            </a:endParaRPr>
          </a:p>
        </p:txBody>
      </p:sp>
      <p:sp>
        <p:nvSpPr>
          <p:cNvPr id="13" name="PlaceHolder 3"/>
          <p:cNvSpPr>
            <a:spLocks noGrp="1"/>
          </p:cNvSpPr>
          <p:nvPr>
            <p:ph type="ftr" idx="2"/>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reserve="1">
  <p:cSld name="Titel und Diagramm">
    <p:bg>
      <p:bgPr>
        <a:solidFill>
          <a:srgbClr val="FFFFFF"/>
        </a:solidFill>
        <a:effectLst/>
      </p:bgPr>
    </p:bg>
    <p:spTree>
      <p:nvGrpSpPr>
        <p:cNvPr id="1" name=""/>
        <p:cNvGrpSpPr/>
        <p:nvPr/>
      </p:nvGrpSpPr>
      <p:grpSpPr>
        <a:xfrm>
          <a:off x="0" y="0"/>
          <a:ext cx="0" cy="0"/>
          <a:chOff x="0" y="0"/>
          <a:chExt cx="0" cy="0"/>
        </a:xfrm>
      </p:grpSpPr>
      <p:sp>
        <p:nvSpPr>
          <p:cNvPr id="14"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15"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16" name="Picture 20" descr="TUBS_CO_70vH_150dpi"/>
          <p:cNvPicPr/>
          <p:nvPr/>
        </p:nvPicPr>
        <p:blipFill>
          <a:blip r:embed="rId2"/>
          <a:stretch/>
        </p:blipFill>
        <p:spPr>
          <a:xfrm>
            <a:off x="0" y="5915160"/>
            <a:ext cx="1759680" cy="649800"/>
          </a:xfrm>
          <a:prstGeom prst="rect">
            <a:avLst/>
          </a:prstGeom>
          <a:noFill/>
          <a:ln w="0">
            <a:noFill/>
          </a:ln>
        </p:spPr>
      </p:pic>
      <p:sp>
        <p:nvSpPr>
          <p:cNvPr id="17"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18" name="PlaceHolder 2"/>
          <p:cNvSpPr>
            <a:spLocks noGrp="1"/>
          </p:cNvSpPr>
          <p:nvPr>
            <p:ph type="body"/>
          </p:nvPr>
        </p:nvSpPr>
        <p:spPr>
          <a:xfrm>
            <a:off x="431640" y="1042920"/>
            <a:ext cx="8373240" cy="4769640"/>
          </a:xfrm>
          <a:prstGeom prst="rect">
            <a:avLst/>
          </a:prstGeom>
          <a:noFill/>
          <a:ln w="0">
            <a:noFill/>
          </a:ln>
        </p:spPr>
        <p:txBody>
          <a:bodyPr lIns="90000" tIns="45000" rIns="90000" bIns="45000" anchor="t">
            <a:noAutofit/>
          </a:bodyPr>
          <a:lstStyle/>
          <a:p>
            <a:pPr marL="432000" indent="-324000" defTabSz="914400">
              <a:lnSpc>
                <a:spcPct val="100000"/>
              </a:lnSpc>
              <a:spcBef>
                <a:spcPts val="1417"/>
              </a:spcBef>
              <a:buClr>
                <a:srgbClr val="000000"/>
              </a:buClr>
              <a:buSzPct val="45000"/>
              <a:buFont typeface="Wingdings" charset="2"/>
              <a:buChar char=""/>
            </a:pPr>
            <a:r>
              <a:rPr lang="de-DE" sz="1800" b="0" strike="noStrike" spc="-1">
                <a:solidFill>
                  <a:schemeClr val="dk1"/>
                </a:solidFill>
                <a:latin typeface="Arial"/>
                <a:ea typeface="Arial"/>
              </a:rPr>
              <a:t>Format des Gliederungstextes durch Klicken bearbeiten</a:t>
            </a:r>
            <a:endParaRPr lang="de-DE" sz="1800" b="0" strike="noStrike" spc="-1">
              <a:solidFill>
                <a:srgbClr val="000000"/>
              </a:solidFill>
              <a:latin typeface="Calibri"/>
            </a:endParaRPr>
          </a:p>
          <a:p>
            <a:pPr marL="864000" lvl="1" indent="-324000" defTabSz="914400">
              <a:lnSpc>
                <a:spcPct val="100000"/>
              </a:lnSpc>
              <a:spcBef>
                <a:spcPts val="1134"/>
              </a:spcBef>
              <a:buClr>
                <a:srgbClr val="000000"/>
              </a:buClr>
              <a:buSzPct val="75000"/>
              <a:buFont typeface="Symbol" charset="2"/>
              <a:buChar char=""/>
            </a:pPr>
            <a:r>
              <a:rPr lang="de-DE" sz="1800" b="0" strike="noStrike" spc="-1">
                <a:solidFill>
                  <a:schemeClr val="dk1"/>
                </a:solidFill>
                <a:latin typeface="Arial"/>
                <a:ea typeface="Arial"/>
              </a:rPr>
              <a:t>Zweite Gliederungsebene</a:t>
            </a:r>
            <a:endParaRPr lang="de-DE" sz="1800" b="0" strike="noStrike" spc="-1">
              <a:solidFill>
                <a:srgbClr val="000000"/>
              </a:solidFill>
              <a:latin typeface="Calibri"/>
            </a:endParaRPr>
          </a:p>
          <a:p>
            <a:pPr marL="1296000" lvl="2" indent="-288000" defTabSz="914400">
              <a:lnSpc>
                <a:spcPct val="100000"/>
              </a:lnSpc>
              <a:spcBef>
                <a:spcPts val="850"/>
              </a:spcBef>
              <a:buClr>
                <a:srgbClr val="000000"/>
              </a:buClr>
              <a:buSzPct val="45000"/>
              <a:buFont typeface="Wingdings" charset="2"/>
              <a:buChar char=""/>
            </a:pPr>
            <a:r>
              <a:rPr lang="de-DE" sz="1800" b="0" strike="noStrike" spc="-1">
                <a:solidFill>
                  <a:schemeClr val="dk1"/>
                </a:solidFill>
                <a:latin typeface="Arial"/>
                <a:ea typeface="Arial"/>
              </a:rPr>
              <a:t>Dritte Gliederungsebene</a:t>
            </a:r>
            <a:endParaRPr lang="de-DE" sz="1800" b="0" strike="noStrike" spc="-1">
              <a:solidFill>
                <a:srgbClr val="000000"/>
              </a:solidFill>
              <a:latin typeface="Calibri"/>
            </a:endParaRPr>
          </a:p>
          <a:p>
            <a:pPr marL="1728000" lvl="3" indent="-216000" defTabSz="914400">
              <a:lnSpc>
                <a:spcPct val="100000"/>
              </a:lnSpc>
              <a:spcBef>
                <a:spcPts val="567"/>
              </a:spcBef>
              <a:buClr>
                <a:srgbClr val="000000"/>
              </a:buClr>
              <a:buSzPct val="75000"/>
              <a:buFont typeface="Symbol" charset="2"/>
              <a:buChar char=""/>
            </a:pPr>
            <a:r>
              <a:rPr lang="de-DE" sz="1800" b="0" strike="noStrike" spc="-1">
                <a:solidFill>
                  <a:schemeClr val="dk1"/>
                </a:solidFill>
                <a:latin typeface="Arial"/>
                <a:ea typeface="Arial"/>
              </a:rPr>
              <a:t>Vierte Gliederungsebene</a:t>
            </a:r>
            <a:endParaRPr lang="de-DE" sz="1800" b="0" strike="noStrike" spc="-1">
              <a:solidFill>
                <a:srgbClr val="000000"/>
              </a:solidFill>
              <a:latin typeface="Calibri"/>
            </a:endParaRPr>
          </a:p>
          <a:p>
            <a:pPr marL="2160000" lvl="4" indent="-216000" defTabSz="914400">
              <a:lnSpc>
                <a:spcPct val="100000"/>
              </a:lnSpc>
              <a:spcBef>
                <a:spcPts val="283"/>
              </a:spcBef>
              <a:buClr>
                <a:srgbClr val="000000"/>
              </a:buClr>
              <a:buSzPct val="45000"/>
              <a:buFont typeface="Wingdings" charset="2"/>
              <a:buChar char=""/>
            </a:pPr>
            <a:r>
              <a:rPr lang="de-DE" sz="1800" b="0" strike="noStrike" spc="-1">
                <a:solidFill>
                  <a:schemeClr val="dk1"/>
                </a:solidFill>
                <a:latin typeface="Arial"/>
                <a:ea typeface="Arial"/>
              </a:rPr>
              <a:t>Fünfte Gliederungsebene</a:t>
            </a:r>
            <a:endParaRPr lang="de-DE" sz="1800" b="0" strike="noStrike" spc="-1">
              <a:solidFill>
                <a:srgbClr val="000000"/>
              </a:solidFill>
              <a:latin typeface="Calibri"/>
            </a:endParaRPr>
          </a:p>
          <a:p>
            <a:pPr marL="2592000" lvl="5" indent="-216000" defTabSz="914400">
              <a:lnSpc>
                <a:spcPct val="100000"/>
              </a:lnSpc>
              <a:spcBef>
                <a:spcPts val="283"/>
              </a:spcBef>
              <a:buClr>
                <a:srgbClr val="000000"/>
              </a:buClr>
              <a:buSzPct val="45000"/>
              <a:buFont typeface="Wingdings" charset="2"/>
              <a:buChar char=""/>
            </a:pPr>
            <a:r>
              <a:rPr lang="de-DE" sz="1800" b="0" strike="noStrike" spc="-1">
                <a:solidFill>
                  <a:schemeClr val="dk1"/>
                </a:solidFill>
                <a:latin typeface="Arial"/>
                <a:ea typeface="Arial"/>
              </a:rPr>
              <a:t>Sechste Gliederungsebene</a:t>
            </a:r>
            <a:endParaRPr lang="de-DE" sz="1800" b="0" strike="noStrike" spc="-1">
              <a:solidFill>
                <a:srgbClr val="000000"/>
              </a:solidFill>
              <a:latin typeface="Calibri"/>
            </a:endParaRPr>
          </a:p>
          <a:p>
            <a:pPr marL="3024000" lvl="6" indent="-216000" defTabSz="914400">
              <a:lnSpc>
                <a:spcPct val="100000"/>
              </a:lnSpc>
              <a:spcBef>
                <a:spcPts val="283"/>
              </a:spcBef>
              <a:buClr>
                <a:srgbClr val="000000"/>
              </a:buClr>
              <a:buSzPct val="45000"/>
              <a:buFont typeface="Wingdings" charset="2"/>
              <a:buChar char=""/>
            </a:pPr>
            <a:r>
              <a:rPr lang="de-DE" sz="1800" b="0" strike="noStrike" spc="-1">
                <a:solidFill>
                  <a:schemeClr val="dk1"/>
                </a:solidFill>
                <a:latin typeface="Arial"/>
                <a:ea typeface="Arial"/>
              </a:rPr>
              <a:t>Siebte Gliederungsebene</a:t>
            </a:r>
            <a:endParaRPr lang="de-DE" sz="1800" b="0" strike="noStrike" spc="-1">
              <a:solidFill>
                <a:srgbClr val="000000"/>
              </a:solidFill>
              <a:latin typeface="Calibri"/>
            </a:endParaRPr>
          </a:p>
        </p:txBody>
      </p:sp>
      <p:sp>
        <p:nvSpPr>
          <p:cNvPr id="19" name="PlaceHolder 3"/>
          <p:cNvSpPr>
            <a:spLocks noGrp="1"/>
          </p:cNvSpPr>
          <p:nvPr>
            <p:ph type="ftr" idx="3"/>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sp>
        <p:nvSpPr>
          <p:cNvPr id="20"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21"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22" name="Picture 20" descr="TUBS_CO_70vH_150dpi"/>
          <p:cNvPicPr/>
          <p:nvPr/>
        </p:nvPicPr>
        <p:blipFill>
          <a:blip r:embed="rId2"/>
          <a:stretch/>
        </p:blipFill>
        <p:spPr>
          <a:xfrm>
            <a:off x="0" y="5915160"/>
            <a:ext cx="1759680" cy="649800"/>
          </a:xfrm>
          <a:prstGeom prst="rect">
            <a:avLst/>
          </a:prstGeom>
          <a:noFill/>
          <a:ln w="0">
            <a:noFill/>
          </a:ln>
        </p:spPr>
      </p:pic>
      <p:sp>
        <p:nvSpPr>
          <p:cNvPr id="23"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24" name="PlaceHolder 2"/>
          <p:cNvSpPr>
            <a:spLocks noGrp="1"/>
          </p:cNvSpPr>
          <p:nvPr>
            <p:ph type="body"/>
          </p:nvPr>
        </p:nvSpPr>
        <p:spPr>
          <a:xfrm>
            <a:off x="431640" y="1042920"/>
            <a:ext cx="8373240" cy="47696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1600" b="0" strike="noStrike" spc="-1">
                <a:solidFill>
                  <a:schemeClr val="dk1"/>
                </a:solidFill>
                <a:latin typeface="Arial"/>
                <a:ea typeface="Arial"/>
              </a:rPr>
              <a:t>Textmasterformat bearbeiten</a:t>
            </a:r>
            <a:endParaRPr lang="de-DE" sz="16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Zweite Ebene</a:t>
            </a:r>
            <a:endParaRPr lang="de-DE" sz="16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Dritte Ebene</a:t>
            </a:r>
            <a:endParaRPr lang="de-DE" sz="16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Vierte Ebene</a:t>
            </a:r>
            <a:endParaRPr lang="de-DE" sz="16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Fünfte Ebene</a:t>
            </a:r>
            <a:endParaRPr lang="de-DE" sz="1600" b="0" strike="noStrike" spc="-1">
              <a:solidFill>
                <a:srgbClr val="000000"/>
              </a:solidFill>
              <a:latin typeface="Calibri"/>
            </a:endParaRPr>
          </a:p>
        </p:txBody>
      </p:sp>
      <p:sp>
        <p:nvSpPr>
          <p:cNvPr id="25" name="PlaceHolder 3"/>
          <p:cNvSpPr>
            <a:spLocks noGrp="1"/>
          </p:cNvSpPr>
          <p:nvPr>
            <p:ph type="ftr" idx="4"/>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bschnitts- überschrift">
    <p:bg>
      <p:bgPr>
        <a:solidFill>
          <a:srgbClr val="FFFFFF"/>
        </a:solidFill>
        <a:effectLst/>
      </p:bgPr>
    </p:bg>
    <p:spTree>
      <p:nvGrpSpPr>
        <p:cNvPr id="1" name=""/>
        <p:cNvGrpSpPr/>
        <p:nvPr/>
      </p:nvGrpSpPr>
      <p:grpSpPr>
        <a:xfrm>
          <a:off x="0" y="0"/>
          <a:ext cx="0" cy="0"/>
          <a:chOff x="0" y="0"/>
          <a:chExt cx="0" cy="0"/>
        </a:xfrm>
      </p:grpSpPr>
      <p:sp>
        <p:nvSpPr>
          <p:cNvPr id="26"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27"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28" name="Picture 20" descr="TUBS_CO_70vH_150dpi"/>
          <p:cNvPicPr/>
          <p:nvPr/>
        </p:nvPicPr>
        <p:blipFill>
          <a:blip r:embed="rId2"/>
          <a:stretch/>
        </p:blipFill>
        <p:spPr>
          <a:xfrm>
            <a:off x="0" y="5915160"/>
            <a:ext cx="1759680" cy="649800"/>
          </a:xfrm>
          <a:prstGeom prst="rect">
            <a:avLst/>
          </a:prstGeom>
          <a:noFill/>
          <a:ln w="0">
            <a:noFill/>
          </a:ln>
        </p:spPr>
      </p:pic>
      <p:sp>
        <p:nvSpPr>
          <p:cNvPr id="29" name="PlaceHolder 1"/>
          <p:cNvSpPr>
            <a:spLocks noGrp="1"/>
          </p:cNvSpPr>
          <p:nvPr>
            <p:ph type="title"/>
          </p:nvPr>
        </p:nvSpPr>
        <p:spPr>
          <a:xfrm>
            <a:off x="722160" y="4406760"/>
            <a:ext cx="7769880" cy="1359720"/>
          </a:xfrm>
          <a:prstGeom prst="rect">
            <a:avLst/>
          </a:prstGeom>
          <a:noFill/>
          <a:ln w="0">
            <a:noFill/>
          </a:ln>
        </p:spPr>
        <p:txBody>
          <a:bodyPr lIns="0" tIns="0" rIns="0" bIns="0" numCol="1" spcCol="0" anchor="t">
            <a:noAutofit/>
          </a:bodyPr>
          <a:lstStyle/>
          <a:p>
            <a:pPr indent="0" defTabSz="914400">
              <a:lnSpc>
                <a:spcPct val="100000"/>
              </a:lnSpc>
              <a:buNone/>
              <a:tabLst>
                <a:tab pos="0" algn="l"/>
              </a:tabLst>
            </a:pPr>
            <a:r>
              <a:rPr lang="de-DE" sz="4000" b="1" strike="noStrike" cap="all" spc="-1">
                <a:solidFill>
                  <a:schemeClr val="dk1"/>
                </a:solidFill>
                <a:latin typeface="Arial"/>
                <a:ea typeface="Arial"/>
              </a:rPr>
              <a:t>Titelmasterformat durch Klicken bearbeiten</a:t>
            </a:r>
            <a:endParaRPr lang="de-DE" sz="4000" b="0" strike="noStrike" spc="-1">
              <a:solidFill>
                <a:srgbClr val="000000"/>
              </a:solidFill>
              <a:latin typeface="Calibri"/>
            </a:endParaRPr>
          </a:p>
        </p:txBody>
      </p:sp>
      <p:sp>
        <p:nvSpPr>
          <p:cNvPr id="30" name="PlaceHolder 2"/>
          <p:cNvSpPr>
            <a:spLocks noGrp="1"/>
          </p:cNvSpPr>
          <p:nvPr>
            <p:ph type="body"/>
          </p:nvPr>
        </p:nvSpPr>
        <p:spPr>
          <a:xfrm>
            <a:off x="722160" y="2906640"/>
            <a:ext cx="7769880" cy="1497600"/>
          </a:xfrm>
          <a:prstGeom prst="rect">
            <a:avLst/>
          </a:prstGeom>
          <a:noFill/>
          <a:ln w="0">
            <a:noFill/>
          </a:ln>
        </p:spPr>
        <p:txBody>
          <a:bodyPr lIns="0" tIns="0" rIns="0" bIns="0" numCol="1" spcCol="0" anchor="b">
            <a:noAutofit/>
          </a:bodyPr>
          <a:lstStyle/>
          <a:p>
            <a:pPr marL="228600" indent="0" defTabSz="914400">
              <a:lnSpc>
                <a:spcPct val="100000"/>
              </a:lnSpc>
              <a:spcBef>
                <a:spcPts val="1001"/>
              </a:spcBef>
              <a:buNone/>
              <a:tabLst>
                <a:tab pos="0" algn="l"/>
              </a:tabLst>
            </a:pPr>
            <a:r>
              <a:rPr lang="de-DE" sz="2000" b="0" strike="noStrike" spc="-1">
                <a:solidFill>
                  <a:schemeClr val="dk1"/>
                </a:solidFill>
                <a:latin typeface="Arial"/>
                <a:ea typeface="Arial"/>
              </a:rPr>
              <a:t>Textmasterformat bearbeiten</a:t>
            </a:r>
            <a:endParaRPr lang="de-DE" sz="2000" b="0" strike="noStrike" spc="-1">
              <a:solidFill>
                <a:srgbClr val="000000"/>
              </a:solidFill>
              <a:latin typeface="Calibri"/>
            </a:endParaRPr>
          </a:p>
        </p:txBody>
      </p:sp>
      <p:sp>
        <p:nvSpPr>
          <p:cNvPr id="31" name="PlaceHolder 3"/>
          <p:cNvSpPr>
            <a:spLocks noGrp="1"/>
          </p:cNvSpPr>
          <p:nvPr>
            <p:ph type="ftr" idx="5"/>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FFFFFF"/>
        </a:solidFill>
        <a:effectLst/>
      </p:bgPr>
    </p:bg>
    <p:spTree>
      <p:nvGrpSpPr>
        <p:cNvPr id="1" name=""/>
        <p:cNvGrpSpPr/>
        <p:nvPr/>
      </p:nvGrpSpPr>
      <p:grpSpPr>
        <a:xfrm>
          <a:off x="0" y="0"/>
          <a:ext cx="0" cy="0"/>
          <a:chOff x="0" y="0"/>
          <a:chExt cx="0" cy="0"/>
        </a:xfrm>
      </p:grpSpPr>
      <p:sp>
        <p:nvSpPr>
          <p:cNvPr id="32"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33"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34" name="Picture 20" descr="TUBS_CO_70vH_150dpi"/>
          <p:cNvPicPr/>
          <p:nvPr/>
        </p:nvPicPr>
        <p:blipFill>
          <a:blip r:embed="rId2"/>
          <a:stretch/>
        </p:blipFill>
        <p:spPr>
          <a:xfrm>
            <a:off x="0" y="5915160"/>
            <a:ext cx="1759680" cy="649800"/>
          </a:xfrm>
          <a:prstGeom prst="rect">
            <a:avLst/>
          </a:prstGeom>
          <a:noFill/>
          <a:ln w="0">
            <a:noFill/>
          </a:ln>
        </p:spPr>
      </p:pic>
      <p:sp>
        <p:nvSpPr>
          <p:cNvPr id="35"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36" name="PlaceHolder 2"/>
          <p:cNvSpPr>
            <a:spLocks noGrp="1"/>
          </p:cNvSpPr>
          <p:nvPr>
            <p:ph type="body"/>
          </p:nvPr>
        </p:nvSpPr>
        <p:spPr>
          <a:xfrm>
            <a:off x="431640" y="1042920"/>
            <a:ext cx="4109040" cy="47696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2800" b="0" strike="noStrike" spc="-1">
                <a:solidFill>
                  <a:schemeClr val="dk1"/>
                </a:solidFill>
                <a:latin typeface="Arial"/>
                <a:ea typeface="Arial"/>
              </a:rPr>
              <a:t>Textmasterformat bearbeiten</a:t>
            </a:r>
            <a:endParaRPr lang="de-DE" sz="28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2400" b="0" strike="noStrike" spc="-1">
                <a:solidFill>
                  <a:schemeClr val="dk1"/>
                </a:solidFill>
                <a:latin typeface="Arial"/>
                <a:ea typeface="Arial"/>
              </a:rPr>
              <a:t>Zweite Ebene</a:t>
            </a:r>
            <a:endParaRPr lang="de-DE" sz="24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Dritte Ebene</a:t>
            </a:r>
            <a:endParaRPr lang="de-DE" sz="20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Vierte Ebene</a:t>
            </a:r>
            <a:endParaRPr lang="de-DE" sz="18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Fünfte Ebene</a:t>
            </a:r>
            <a:endParaRPr lang="de-DE" sz="1800" b="0" strike="noStrike" spc="-1">
              <a:solidFill>
                <a:srgbClr val="000000"/>
              </a:solidFill>
              <a:latin typeface="Calibri"/>
            </a:endParaRPr>
          </a:p>
        </p:txBody>
      </p:sp>
      <p:sp>
        <p:nvSpPr>
          <p:cNvPr id="37" name="PlaceHolder 3"/>
          <p:cNvSpPr>
            <a:spLocks noGrp="1"/>
          </p:cNvSpPr>
          <p:nvPr>
            <p:ph type="body"/>
          </p:nvPr>
        </p:nvSpPr>
        <p:spPr>
          <a:xfrm>
            <a:off x="4695840" y="1042920"/>
            <a:ext cx="4109040" cy="47696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2800" b="0" strike="noStrike" spc="-1">
                <a:solidFill>
                  <a:schemeClr val="dk1"/>
                </a:solidFill>
                <a:latin typeface="Arial"/>
                <a:ea typeface="Arial"/>
              </a:rPr>
              <a:t>Textmasterformat bearbeiten</a:t>
            </a:r>
            <a:endParaRPr lang="de-DE" sz="28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2400" b="0" strike="noStrike" spc="-1">
                <a:solidFill>
                  <a:schemeClr val="dk1"/>
                </a:solidFill>
                <a:latin typeface="Arial"/>
                <a:ea typeface="Arial"/>
              </a:rPr>
              <a:t>Zweite Ebene</a:t>
            </a:r>
            <a:endParaRPr lang="de-DE" sz="24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Dritte Ebene</a:t>
            </a:r>
            <a:endParaRPr lang="de-DE" sz="20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Vierte Ebene</a:t>
            </a:r>
            <a:endParaRPr lang="de-DE" sz="18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Fünfte Ebene</a:t>
            </a:r>
            <a:endParaRPr lang="de-DE" sz="1800" b="0" strike="noStrike" spc="-1">
              <a:solidFill>
                <a:srgbClr val="000000"/>
              </a:solidFill>
              <a:latin typeface="Calibri"/>
            </a:endParaRPr>
          </a:p>
        </p:txBody>
      </p:sp>
      <p:sp>
        <p:nvSpPr>
          <p:cNvPr id="38" name="PlaceHolder 4"/>
          <p:cNvSpPr>
            <a:spLocks noGrp="1"/>
          </p:cNvSpPr>
          <p:nvPr>
            <p:ph type="ftr" idx="6"/>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FFFFFF"/>
        </a:solidFill>
        <a:effectLst/>
      </p:bgPr>
    </p:bg>
    <p:spTree>
      <p:nvGrpSpPr>
        <p:cNvPr id="1" name=""/>
        <p:cNvGrpSpPr/>
        <p:nvPr/>
      </p:nvGrpSpPr>
      <p:grpSpPr>
        <a:xfrm>
          <a:off x="0" y="0"/>
          <a:ext cx="0" cy="0"/>
          <a:chOff x="0" y="0"/>
          <a:chExt cx="0" cy="0"/>
        </a:xfrm>
      </p:grpSpPr>
      <p:sp>
        <p:nvSpPr>
          <p:cNvPr id="39"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40"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41" name="Picture 20" descr="TUBS_CO_70vH_150dpi"/>
          <p:cNvPicPr/>
          <p:nvPr/>
        </p:nvPicPr>
        <p:blipFill>
          <a:blip r:embed="rId2"/>
          <a:stretch/>
        </p:blipFill>
        <p:spPr>
          <a:xfrm>
            <a:off x="0" y="5915160"/>
            <a:ext cx="1759680" cy="649800"/>
          </a:xfrm>
          <a:prstGeom prst="rect">
            <a:avLst/>
          </a:prstGeom>
          <a:noFill/>
          <a:ln w="0">
            <a:noFill/>
          </a:ln>
        </p:spPr>
      </p:pic>
      <p:sp>
        <p:nvSpPr>
          <p:cNvPr id="42" name="PlaceHolder 1"/>
          <p:cNvSpPr>
            <a:spLocks noGrp="1"/>
          </p:cNvSpPr>
          <p:nvPr>
            <p:ph type="title"/>
          </p:nvPr>
        </p:nvSpPr>
        <p:spPr>
          <a:xfrm>
            <a:off x="457200" y="274680"/>
            <a:ext cx="8227080" cy="114048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Titelmasterformat durch Klicken bearbeiten</a:t>
            </a:r>
            <a:endParaRPr lang="de-DE" sz="2200" b="0" strike="noStrike" spc="-1">
              <a:solidFill>
                <a:srgbClr val="000000"/>
              </a:solidFill>
              <a:latin typeface="Calibri"/>
            </a:endParaRPr>
          </a:p>
        </p:txBody>
      </p:sp>
      <p:sp>
        <p:nvSpPr>
          <p:cNvPr id="43" name="PlaceHolder 2"/>
          <p:cNvSpPr>
            <a:spLocks noGrp="1"/>
          </p:cNvSpPr>
          <p:nvPr>
            <p:ph type="body"/>
          </p:nvPr>
        </p:nvSpPr>
        <p:spPr>
          <a:xfrm>
            <a:off x="457200" y="1535040"/>
            <a:ext cx="4037760" cy="637200"/>
          </a:xfrm>
          <a:prstGeom prst="rect">
            <a:avLst/>
          </a:prstGeom>
          <a:noFill/>
          <a:ln w="0">
            <a:noFill/>
          </a:ln>
        </p:spPr>
        <p:txBody>
          <a:bodyPr lIns="0" tIns="0" rIns="0" bIns="0" numCol="1" spcCol="0" anchor="b">
            <a:noAutofit/>
          </a:bodyPr>
          <a:lstStyle/>
          <a:p>
            <a:pPr marL="228600" indent="0" defTabSz="914400">
              <a:lnSpc>
                <a:spcPct val="100000"/>
              </a:lnSpc>
              <a:spcBef>
                <a:spcPts val="1001"/>
              </a:spcBef>
              <a:buNone/>
              <a:tabLst>
                <a:tab pos="0" algn="l"/>
              </a:tabLst>
            </a:pPr>
            <a:r>
              <a:rPr lang="de-DE" sz="2400" b="1" strike="noStrike" spc="-1">
                <a:solidFill>
                  <a:schemeClr val="dk1"/>
                </a:solidFill>
                <a:latin typeface="Arial"/>
                <a:ea typeface="Arial"/>
              </a:rPr>
              <a:t>Textmasterformat bearbeiten</a:t>
            </a:r>
            <a:endParaRPr lang="de-DE" sz="2400" b="0" strike="noStrike" spc="-1">
              <a:solidFill>
                <a:srgbClr val="000000"/>
              </a:solidFill>
              <a:latin typeface="Calibri"/>
            </a:endParaRPr>
          </a:p>
        </p:txBody>
      </p:sp>
      <p:sp>
        <p:nvSpPr>
          <p:cNvPr id="44" name="PlaceHolder 3"/>
          <p:cNvSpPr>
            <a:spLocks noGrp="1"/>
          </p:cNvSpPr>
          <p:nvPr>
            <p:ph type="body"/>
          </p:nvPr>
        </p:nvSpPr>
        <p:spPr>
          <a:xfrm>
            <a:off x="457200" y="2174760"/>
            <a:ext cx="4037760" cy="39488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2400" b="0" strike="noStrike" spc="-1">
                <a:solidFill>
                  <a:schemeClr val="dk1"/>
                </a:solidFill>
                <a:latin typeface="Arial"/>
                <a:ea typeface="Arial"/>
              </a:rPr>
              <a:t>Textmasterformat bearbeiten</a:t>
            </a:r>
            <a:endParaRPr lang="de-DE" sz="24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Zweite Ebene</a:t>
            </a:r>
            <a:endParaRPr lang="de-DE" sz="20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Dritte Ebene</a:t>
            </a:r>
            <a:endParaRPr lang="de-DE" sz="18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Vierte Ebene</a:t>
            </a:r>
            <a:endParaRPr lang="de-DE" sz="16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Fünfte Ebene</a:t>
            </a:r>
            <a:endParaRPr lang="de-DE" sz="1600" b="0" strike="noStrike" spc="-1">
              <a:solidFill>
                <a:srgbClr val="000000"/>
              </a:solidFill>
              <a:latin typeface="Calibri"/>
            </a:endParaRPr>
          </a:p>
        </p:txBody>
      </p:sp>
      <p:sp>
        <p:nvSpPr>
          <p:cNvPr id="45" name="PlaceHolder 4"/>
          <p:cNvSpPr>
            <a:spLocks noGrp="1"/>
          </p:cNvSpPr>
          <p:nvPr>
            <p:ph type="body"/>
          </p:nvPr>
        </p:nvSpPr>
        <p:spPr>
          <a:xfrm>
            <a:off x="4645080" y="1535040"/>
            <a:ext cx="4039200" cy="637200"/>
          </a:xfrm>
          <a:prstGeom prst="rect">
            <a:avLst/>
          </a:prstGeom>
          <a:noFill/>
          <a:ln w="0">
            <a:noFill/>
          </a:ln>
        </p:spPr>
        <p:txBody>
          <a:bodyPr lIns="0" tIns="0" rIns="0" bIns="0" numCol="1" spcCol="0" anchor="b">
            <a:noAutofit/>
          </a:bodyPr>
          <a:lstStyle/>
          <a:p>
            <a:pPr marL="228600" indent="0" defTabSz="914400">
              <a:lnSpc>
                <a:spcPct val="100000"/>
              </a:lnSpc>
              <a:spcBef>
                <a:spcPts val="1001"/>
              </a:spcBef>
              <a:buNone/>
              <a:tabLst>
                <a:tab pos="0" algn="l"/>
              </a:tabLst>
            </a:pPr>
            <a:r>
              <a:rPr lang="de-DE" sz="2400" b="1" strike="noStrike" spc="-1">
                <a:solidFill>
                  <a:schemeClr val="dk1"/>
                </a:solidFill>
                <a:latin typeface="Arial"/>
                <a:ea typeface="Arial"/>
              </a:rPr>
              <a:t>Textmasterformat bearbeiten</a:t>
            </a:r>
            <a:endParaRPr lang="de-DE" sz="2400" b="0" strike="noStrike" spc="-1">
              <a:solidFill>
                <a:srgbClr val="000000"/>
              </a:solidFill>
              <a:latin typeface="Calibri"/>
            </a:endParaRPr>
          </a:p>
        </p:txBody>
      </p:sp>
      <p:sp>
        <p:nvSpPr>
          <p:cNvPr id="46" name="PlaceHolder 5"/>
          <p:cNvSpPr>
            <a:spLocks noGrp="1"/>
          </p:cNvSpPr>
          <p:nvPr>
            <p:ph type="body"/>
          </p:nvPr>
        </p:nvSpPr>
        <p:spPr>
          <a:xfrm>
            <a:off x="4645080" y="2174760"/>
            <a:ext cx="4039200" cy="39488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2400" b="0" strike="noStrike" spc="-1">
                <a:solidFill>
                  <a:schemeClr val="dk1"/>
                </a:solidFill>
                <a:latin typeface="Arial"/>
                <a:ea typeface="Arial"/>
              </a:rPr>
              <a:t>Textmasterformat bearbeiten</a:t>
            </a:r>
            <a:endParaRPr lang="de-DE" sz="24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Zweite Ebene</a:t>
            </a:r>
            <a:endParaRPr lang="de-DE" sz="20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1800" b="0" strike="noStrike" spc="-1">
                <a:solidFill>
                  <a:schemeClr val="dk1"/>
                </a:solidFill>
                <a:latin typeface="Arial"/>
                <a:ea typeface="Arial"/>
              </a:rPr>
              <a:t>Dritte Ebene</a:t>
            </a:r>
            <a:endParaRPr lang="de-DE" sz="18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Vierte Ebene</a:t>
            </a:r>
            <a:endParaRPr lang="de-DE" sz="16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1600" b="0" strike="noStrike" spc="-1">
                <a:solidFill>
                  <a:schemeClr val="dk1"/>
                </a:solidFill>
                <a:latin typeface="Arial"/>
                <a:ea typeface="Arial"/>
              </a:rPr>
              <a:t>Fünfte Ebene</a:t>
            </a:r>
            <a:endParaRPr lang="de-DE" sz="1600" b="0" strike="noStrike" spc="-1">
              <a:solidFill>
                <a:srgbClr val="000000"/>
              </a:solidFill>
              <a:latin typeface="Calibri"/>
            </a:endParaRPr>
          </a:p>
        </p:txBody>
      </p:sp>
      <p:sp>
        <p:nvSpPr>
          <p:cNvPr id="47" name="PlaceHolder 6"/>
          <p:cNvSpPr>
            <a:spLocks noGrp="1"/>
          </p:cNvSpPr>
          <p:nvPr>
            <p:ph type="ftr" idx="7"/>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FFFFFF"/>
        </a:solidFill>
        <a:effectLst/>
      </p:bgPr>
    </p:bg>
    <p:spTree>
      <p:nvGrpSpPr>
        <p:cNvPr id="1" name=""/>
        <p:cNvGrpSpPr/>
        <p:nvPr/>
      </p:nvGrpSpPr>
      <p:grpSpPr>
        <a:xfrm>
          <a:off x="0" y="0"/>
          <a:ext cx="0" cy="0"/>
          <a:chOff x="0" y="0"/>
          <a:chExt cx="0" cy="0"/>
        </a:xfrm>
      </p:grpSpPr>
      <p:sp>
        <p:nvSpPr>
          <p:cNvPr id="48"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49"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50" name="Picture 20" descr="TUBS_CO_70vH_150dpi"/>
          <p:cNvPicPr/>
          <p:nvPr/>
        </p:nvPicPr>
        <p:blipFill>
          <a:blip r:embed="rId2"/>
          <a:stretch/>
        </p:blipFill>
        <p:spPr>
          <a:xfrm>
            <a:off x="0" y="5915160"/>
            <a:ext cx="1759680" cy="649800"/>
          </a:xfrm>
          <a:prstGeom prst="rect">
            <a:avLst/>
          </a:prstGeom>
          <a:noFill/>
          <a:ln w="0">
            <a:noFill/>
          </a:ln>
        </p:spPr>
      </p:pic>
      <p:sp>
        <p:nvSpPr>
          <p:cNvPr id="51" name="PlaceHolder 1"/>
          <p:cNvSpPr>
            <a:spLocks noGrp="1"/>
          </p:cNvSpPr>
          <p:nvPr>
            <p:ph type="ftr" idx="8"/>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
        <p:nvSpPr>
          <p:cNvPr id="52" name="PlaceHolder 2"/>
          <p:cNvSpPr>
            <a:spLocks noGrp="1"/>
          </p:cNvSpPr>
          <p:nvPr>
            <p:ph type="title"/>
          </p:nvPr>
        </p:nvSpPr>
        <p:spPr>
          <a:xfrm>
            <a:off x="457200" y="273600"/>
            <a:ext cx="8227080" cy="1142640"/>
          </a:xfrm>
          <a:prstGeom prst="rect">
            <a:avLst/>
          </a:prstGeom>
          <a:noFill/>
          <a:ln w="0">
            <a:noFill/>
          </a:ln>
        </p:spPr>
        <p:txBody>
          <a:bodyPr lIns="0" tIns="0" rIns="0" bIns="0" anchor="ctr">
            <a:noAutofit/>
          </a:bodyPr>
          <a:lstStyle/>
          <a:p>
            <a:pPr indent="0" defTabSz="914400">
              <a:lnSpc>
                <a:spcPct val="100000"/>
              </a:lnSpc>
              <a:buNone/>
              <a:tabLst>
                <a:tab pos="0" algn="l"/>
              </a:tabLst>
            </a:pPr>
            <a:r>
              <a:rPr lang="de-DE" sz="1800" b="0" strike="noStrike" spc="-1">
                <a:solidFill>
                  <a:schemeClr val="dk1"/>
                </a:solidFill>
                <a:latin typeface="Arial"/>
                <a:ea typeface="Arial"/>
              </a:rPr>
              <a:t>Format des Titeltextes durch Klicken bearbeiten</a:t>
            </a:r>
            <a:endParaRPr lang="de-DE" sz="1800" b="0" strike="noStrike" spc="-1">
              <a:solidFill>
                <a:srgbClr val="000000"/>
              </a:solidFill>
              <a:latin typeface="Calibri"/>
            </a:endParaRPr>
          </a:p>
        </p:txBody>
      </p:sp>
      <p:sp>
        <p:nvSpPr>
          <p:cNvPr id="53" name="PlaceHolder 3"/>
          <p:cNvSpPr>
            <a:spLocks noGrp="1"/>
          </p:cNvSpPr>
          <p:nvPr>
            <p:ph type="body"/>
          </p:nvPr>
        </p:nvSpPr>
        <p:spPr>
          <a:xfrm>
            <a:off x="457200" y="1604520"/>
            <a:ext cx="8227080" cy="3975120"/>
          </a:xfrm>
          <a:prstGeom prst="rect">
            <a:avLst/>
          </a:prstGeom>
          <a:noFill/>
          <a:ln w="0">
            <a:noFill/>
          </a:ln>
        </p:spPr>
        <p:txBody>
          <a:bodyPr lIns="0" tIns="0" rIns="0" bIns="0" anchor="t">
            <a:normAutofit/>
          </a:bodyPr>
          <a:lstStyle/>
          <a:p>
            <a:pPr marL="432000" indent="-324000" defTabSz="914400">
              <a:lnSpc>
                <a:spcPct val="100000"/>
              </a:lnSpc>
              <a:spcBef>
                <a:spcPts val="1417"/>
              </a:spcBef>
              <a:buClr>
                <a:srgbClr val="000000"/>
              </a:buClr>
              <a:buSzPct val="45000"/>
              <a:buFont typeface="Wingdings" charset="2"/>
              <a:buChar char=""/>
            </a:pPr>
            <a:r>
              <a:rPr lang="de-DE" sz="1600" b="0" strike="noStrike" spc="-1">
                <a:solidFill>
                  <a:schemeClr val="dk1"/>
                </a:solidFill>
                <a:latin typeface="Arial"/>
                <a:ea typeface="Arial"/>
              </a:rPr>
              <a:t>Format des Gliederungstextes durch Klicken bearbeiten</a:t>
            </a:r>
            <a:endParaRPr lang="de-DE" sz="1600" b="0" strike="noStrike" spc="-1">
              <a:solidFill>
                <a:srgbClr val="000000"/>
              </a:solidFill>
              <a:latin typeface="Calibri"/>
            </a:endParaRPr>
          </a:p>
          <a:p>
            <a:pPr marL="864000" lvl="1" indent="-324000" defTabSz="914400">
              <a:lnSpc>
                <a:spcPct val="100000"/>
              </a:lnSpc>
              <a:spcBef>
                <a:spcPts val="1134"/>
              </a:spcBef>
              <a:buClr>
                <a:srgbClr val="000000"/>
              </a:buClr>
              <a:buSzPct val="75000"/>
              <a:buFont typeface="Symbol" charset="2"/>
              <a:buChar char=""/>
            </a:pPr>
            <a:r>
              <a:rPr lang="de-DE" sz="1600" b="0" strike="noStrike" spc="-1">
                <a:solidFill>
                  <a:schemeClr val="dk1"/>
                </a:solidFill>
                <a:latin typeface="Arial"/>
                <a:ea typeface="Arial"/>
              </a:rPr>
              <a:t>Zweite Gliederungsebene</a:t>
            </a:r>
            <a:endParaRPr lang="de-DE" sz="1600" b="0" strike="noStrike" spc="-1">
              <a:solidFill>
                <a:srgbClr val="000000"/>
              </a:solidFill>
              <a:latin typeface="Calibri"/>
            </a:endParaRPr>
          </a:p>
          <a:p>
            <a:pPr marL="1296000" lvl="2" indent="-288000" defTabSz="914400">
              <a:lnSpc>
                <a:spcPct val="100000"/>
              </a:lnSpc>
              <a:spcBef>
                <a:spcPts val="850"/>
              </a:spcBef>
              <a:buClr>
                <a:srgbClr val="000000"/>
              </a:buClr>
              <a:buSzPct val="45000"/>
              <a:buFont typeface="Wingdings" charset="2"/>
              <a:buChar char=""/>
            </a:pPr>
            <a:r>
              <a:rPr lang="de-DE" sz="1600" b="0" strike="noStrike" spc="-1">
                <a:solidFill>
                  <a:schemeClr val="dk1"/>
                </a:solidFill>
                <a:latin typeface="Arial"/>
                <a:ea typeface="Arial"/>
              </a:rPr>
              <a:t>Dritte Gliederungsebene</a:t>
            </a:r>
            <a:endParaRPr lang="de-DE" sz="1600" b="0" strike="noStrike" spc="-1">
              <a:solidFill>
                <a:srgbClr val="000000"/>
              </a:solidFill>
              <a:latin typeface="Calibri"/>
            </a:endParaRPr>
          </a:p>
          <a:p>
            <a:pPr marL="1728000" lvl="3" indent="-216000" defTabSz="914400">
              <a:lnSpc>
                <a:spcPct val="100000"/>
              </a:lnSpc>
              <a:spcBef>
                <a:spcPts val="567"/>
              </a:spcBef>
              <a:buClr>
                <a:srgbClr val="000000"/>
              </a:buClr>
              <a:buSzPct val="75000"/>
              <a:buFont typeface="Symbol" charset="2"/>
              <a:buChar char=""/>
            </a:pPr>
            <a:r>
              <a:rPr lang="de-DE" sz="1600" b="0" strike="noStrike" spc="-1">
                <a:solidFill>
                  <a:schemeClr val="dk1"/>
                </a:solidFill>
                <a:latin typeface="Arial"/>
                <a:ea typeface="Arial"/>
              </a:rPr>
              <a:t>Vierte Gliederungsebene</a:t>
            </a:r>
            <a:endParaRPr lang="de-DE" sz="1600" b="0" strike="noStrike" spc="-1">
              <a:solidFill>
                <a:srgbClr val="000000"/>
              </a:solidFill>
              <a:latin typeface="Calibri"/>
            </a:endParaRPr>
          </a:p>
          <a:p>
            <a:pPr marL="2160000" lvl="4"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Fünfte Gliederungsebene</a:t>
            </a:r>
            <a:endParaRPr lang="de-DE" sz="2000" b="0" strike="noStrike" spc="-1">
              <a:solidFill>
                <a:srgbClr val="000000"/>
              </a:solidFill>
              <a:latin typeface="Calibri"/>
            </a:endParaRPr>
          </a:p>
          <a:p>
            <a:pPr marL="2592000" lvl="5"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Sechste Gliederungsebene</a:t>
            </a:r>
            <a:endParaRPr lang="de-DE" sz="2000" b="0" strike="noStrike" spc="-1">
              <a:solidFill>
                <a:srgbClr val="000000"/>
              </a:solidFill>
              <a:latin typeface="Calibri"/>
            </a:endParaRPr>
          </a:p>
          <a:p>
            <a:pPr marL="3024000" lvl="6" indent="-216000" defTabSz="914400">
              <a:lnSpc>
                <a:spcPct val="100000"/>
              </a:lnSpc>
              <a:spcBef>
                <a:spcPts val="283"/>
              </a:spcBef>
              <a:buClr>
                <a:srgbClr val="000000"/>
              </a:buClr>
              <a:buSzPct val="45000"/>
              <a:buFont typeface="Wingdings" charset="2"/>
              <a:buChar char=""/>
            </a:pPr>
            <a:r>
              <a:rPr lang="de-DE" sz="2000" b="0" strike="noStrike" spc="-1">
                <a:solidFill>
                  <a:schemeClr val="dk1"/>
                </a:solidFill>
                <a:latin typeface="Arial"/>
                <a:ea typeface="Arial"/>
              </a:rPr>
              <a:t>Siebte Gliederungsebene</a:t>
            </a:r>
            <a:endParaRPr lang="de-DE" sz="20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54" name="Rectangle 18"/>
          <p:cNvSpPr/>
          <p:nvPr/>
        </p:nvSpPr>
        <p:spPr>
          <a:xfrm>
            <a:off x="0" y="0"/>
            <a:ext cx="9141480" cy="86112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endParaRPr lang="de-DE" sz="1800" b="0" strike="noStrike" spc="-1">
              <a:solidFill>
                <a:srgbClr val="969696"/>
              </a:solidFill>
              <a:latin typeface="Arial"/>
              <a:ea typeface="Arial"/>
            </a:endParaRPr>
          </a:p>
        </p:txBody>
      </p:sp>
      <p:sp>
        <p:nvSpPr>
          <p:cNvPr id="55" name="Line 14"/>
          <p:cNvSpPr/>
          <p:nvPr/>
        </p:nvSpPr>
        <p:spPr>
          <a:xfrm>
            <a:off x="0" y="6091200"/>
            <a:ext cx="9144000" cy="360"/>
          </a:xfrm>
          <a:prstGeom prst="line">
            <a:avLst/>
          </a:prstGeom>
          <a:ln w="9525">
            <a:solidFill>
              <a:srgbClr val="BE1E3C"/>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rgbClr val="000000"/>
              </a:solidFill>
              <a:latin typeface="Arial"/>
              <a:ea typeface="Arial"/>
            </a:endParaRPr>
          </a:p>
        </p:txBody>
      </p:sp>
      <p:pic>
        <p:nvPicPr>
          <p:cNvPr id="56" name="Picture 20" descr="TUBS_CO_70vH_150dpi"/>
          <p:cNvPicPr/>
          <p:nvPr/>
        </p:nvPicPr>
        <p:blipFill>
          <a:blip r:embed="rId2"/>
          <a:stretch/>
        </p:blipFill>
        <p:spPr>
          <a:xfrm>
            <a:off x="0" y="5915160"/>
            <a:ext cx="1759680" cy="649800"/>
          </a:xfrm>
          <a:prstGeom prst="rect">
            <a:avLst/>
          </a:prstGeom>
          <a:noFill/>
          <a:ln w="0">
            <a:noFill/>
          </a:ln>
        </p:spPr>
      </p:pic>
      <p:sp>
        <p:nvSpPr>
          <p:cNvPr id="57" name="PlaceHolder 1"/>
          <p:cNvSpPr>
            <a:spLocks noGrp="1"/>
          </p:cNvSpPr>
          <p:nvPr>
            <p:ph type="title"/>
          </p:nvPr>
        </p:nvSpPr>
        <p:spPr>
          <a:xfrm>
            <a:off x="457200" y="272880"/>
            <a:ext cx="3005640" cy="115956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000" b="1" strike="noStrike" spc="-1">
                <a:solidFill>
                  <a:schemeClr val="dk1"/>
                </a:solidFill>
                <a:latin typeface="Arial"/>
                <a:ea typeface="Arial"/>
              </a:rPr>
              <a:t>Titelmasterformat durch Klicken bearbeiten</a:t>
            </a:r>
            <a:endParaRPr lang="de-DE" sz="2000" b="0" strike="noStrike" spc="-1">
              <a:solidFill>
                <a:srgbClr val="000000"/>
              </a:solidFill>
              <a:latin typeface="Calibri"/>
            </a:endParaRPr>
          </a:p>
        </p:txBody>
      </p:sp>
      <p:sp>
        <p:nvSpPr>
          <p:cNvPr id="58" name="PlaceHolder 2"/>
          <p:cNvSpPr>
            <a:spLocks noGrp="1"/>
          </p:cNvSpPr>
          <p:nvPr>
            <p:ph type="body"/>
          </p:nvPr>
        </p:nvSpPr>
        <p:spPr>
          <a:xfrm>
            <a:off x="3575160" y="272880"/>
            <a:ext cx="5109120" cy="585072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3200" b="0" strike="noStrike" spc="-1">
                <a:solidFill>
                  <a:schemeClr val="dk1"/>
                </a:solidFill>
                <a:latin typeface="Arial"/>
                <a:ea typeface="Arial"/>
              </a:rPr>
              <a:t>Textmasterformat bearbeiten</a:t>
            </a:r>
            <a:endParaRPr lang="de-DE" sz="3200" b="0" strike="noStrike" spc="-1">
              <a:solidFill>
                <a:srgbClr val="000000"/>
              </a:solidFill>
              <a:latin typeface="Calibri"/>
            </a:endParaRPr>
          </a:p>
          <a:p>
            <a:pPr marL="190440" lvl="1" indent="-189000" defTabSz="914400">
              <a:lnSpc>
                <a:spcPct val="100000"/>
              </a:lnSpc>
              <a:spcBef>
                <a:spcPts val="499"/>
              </a:spcBef>
              <a:buClr>
                <a:srgbClr val="000000"/>
              </a:buClr>
              <a:buFont typeface="Wingdings" charset="2"/>
              <a:buChar char=""/>
              <a:tabLst>
                <a:tab pos="0" algn="l"/>
              </a:tabLst>
            </a:pPr>
            <a:r>
              <a:rPr lang="de-DE" sz="2800" b="0" strike="noStrike" spc="-1">
                <a:solidFill>
                  <a:schemeClr val="dk1"/>
                </a:solidFill>
                <a:latin typeface="Arial"/>
                <a:ea typeface="Arial"/>
              </a:rPr>
              <a:t>Zweite Ebene</a:t>
            </a:r>
            <a:endParaRPr lang="de-DE" sz="2800" b="0" strike="noStrike" spc="-1">
              <a:solidFill>
                <a:srgbClr val="000000"/>
              </a:solidFill>
              <a:latin typeface="Calibri"/>
            </a:endParaRPr>
          </a:p>
          <a:p>
            <a:pPr marL="361800" lvl="2" indent="-169920" defTabSz="914400">
              <a:lnSpc>
                <a:spcPct val="100000"/>
              </a:lnSpc>
              <a:spcBef>
                <a:spcPts val="499"/>
              </a:spcBef>
              <a:buClr>
                <a:srgbClr val="000000"/>
              </a:buClr>
              <a:buFont typeface="Wingdings" charset="2"/>
              <a:buChar char=""/>
              <a:tabLst>
                <a:tab pos="0" algn="l"/>
              </a:tabLst>
            </a:pPr>
            <a:r>
              <a:rPr lang="de-DE" sz="2400" b="0" strike="noStrike" spc="-1">
                <a:solidFill>
                  <a:schemeClr val="dk1"/>
                </a:solidFill>
                <a:latin typeface="Arial"/>
                <a:ea typeface="Arial"/>
              </a:rPr>
              <a:t>Dritte Ebene</a:t>
            </a:r>
            <a:endParaRPr lang="de-DE" sz="2400" b="0" strike="noStrike" spc="-1">
              <a:solidFill>
                <a:srgbClr val="000000"/>
              </a:solidFill>
              <a:latin typeface="Calibri"/>
            </a:endParaRPr>
          </a:p>
          <a:p>
            <a:pPr marL="542880" lvl="3" indent="-17928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Vierte Ebene</a:t>
            </a:r>
            <a:endParaRPr lang="de-DE" sz="2000" b="0" strike="noStrike" spc="-1">
              <a:solidFill>
                <a:srgbClr val="000000"/>
              </a:solidFill>
              <a:latin typeface="Calibri"/>
            </a:endParaRPr>
          </a:p>
          <a:p>
            <a:pPr marL="743040" lvl="4" indent="-198360" defTabSz="914400">
              <a:lnSpc>
                <a:spcPct val="100000"/>
              </a:lnSpc>
              <a:spcBef>
                <a:spcPts val="499"/>
              </a:spcBef>
              <a:buClr>
                <a:srgbClr val="000000"/>
              </a:buClr>
              <a:buFont typeface="Wingdings" charset="2"/>
              <a:buChar char=""/>
              <a:tabLst>
                <a:tab pos="0" algn="l"/>
              </a:tabLst>
            </a:pPr>
            <a:r>
              <a:rPr lang="de-DE" sz="2000" b="0" strike="noStrike" spc="-1">
                <a:solidFill>
                  <a:schemeClr val="dk1"/>
                </a:solidFill>
                <a:latin typeface="Arial"/>
                <a:ea typeface="Arial"/>
              </a:rPr>
              <a:t>Fünfte Ebene</a:t>
            </a:r>
            <a:endParaRPr lang="de-DE" sz="2000" b="0" strike="noStrike" spc="-1">
              <a:solidFill>
                <a:srgbClr val="000000"/>
              </a:solidFill>
              <a:latin typeface="Calibri"/>
            </a:endParaRPr>
          </a:p>
        </p:txBody>
      </p:sp>
      <p:sp>
        <p:nvSpPr>
          <p:cNvPr id="59" name="PlaceHolder 3"/>
          <p:cNvSpPr>
            <a:spLocks noGrp="1"/>
          </p:cNvSpPr>
          <p:nvPr>
            <p:ph type="body"/>
          </p:nvPr>
        </p:nvSpPr>
        <p:spPr>
          <a:xfrm>
            <a:off x="457200" y="1434960"/>
            <a:ext cx="3005640" cy="46886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1400" b="0" strike="noStrike" spc="-1">
                <a:solidFill>
                  <a:schemeClr val="dk1"/>
                </a:solidFill>
                <a:latin typeface="Arial"/>
                <a:ea typeface="Arial"/>
              </a:rPr>
              <a:t>Textmasterformat bearbeiten</a:t>
            </a:r>
            <a:endParaRPr lang="de-DE" sz="1400" b="0" strike="noStrike" spc="-1">
              <a:solidFill>
                <a:srgbClr val="000000"/>
              </a:solidFill>
              <a:latin typeface="Calibri"/>
            </a:endParaRPr>
          </a:p>
        </p:txBody>
      </p:sp>
      <p:sp>
        <p:nvSpPr>
          <p:cNvPr id="60" name="PlaceHolder 4"/>
          <p:cNvSpPr>
            <a:spLocks noGrp="1"/>
          </p:cNvSpPr>
          <p:nvPr>
            <p:ph type="ftr" idx="9"/>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&lt;Fußzeile&gt;</a:t>
            </a:r>
            <a:endParaRPr lang="de-DE" sz="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probst@tu-braunschweig.de"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Bild 02"/>
          <p:cNvPicPr/>
          <p:nvPr/>
        </p:nvPicPr>
        <p:blipFill>
          <a:blip r:embed="rId3"/>
          <a:stretch/>
        </p:blipFill>
        <p:spPr>
          <a:xfrm>
            <a:off x="1402560" y="1484640"/>
            <a:ext cx="6350760" cy="2616480"/>
          </a:xfrm>
          <a:prstGeom prst="rect">
            <a:avLst/>
          </a:prstGeom>
          <a:noFill/>
          <a:ln w="19050">
            <a:noFill/>
          </a:ln>
        </p:spPr>
      </p:pic>
      <p:sp>
        <p:nvSpPr>
          <p:cNvPr id="87" name="Rectangle 17"/>
          <p:cNvSpPr/>
          <p:nvPr/>
        </p:nvSpPr>
        <p:spPr>
          <a:xfrm>
            <a:off x="322200" y="4103640"/>
            <a:ext cx="8580960" cy="2189880"/>
          </a:xfrm>
          <a:prstGeom prst="rect">
            <a:avLst/>
          </a:prstGeom>
          <a:solidFill>
            <a:schemeClr val="folHlink"/>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914400">
              <a:lnSpc>
                <a:spcPct val="100000"/>
              </a:lnSpc>
            </a:pPr>
            <a:r>
              <a:rPr lang="de-DE" sz="1800" b="0" strike="noStrike" spc="-1">
                <a:solidFill>
                  <a:srgbClr val="000000"/>
                </a:solidFill>
                <a:latin typeface="Arial"/>
                <a:ea typeface="Arial"/>
              </a:rPr>
              <a:t>   </a:t>
            </a:r>
            <a:endParaRPr lang="de-DE" sz="1800" b="0" strike="noStrike" spc="-1">
              <a:solidFill>
                <a:srgbClr val="000000"/>
              </a:solidFill>
              <a:latin typeface="Calibri"/>
            </a:endParaRPr>
          </a:p>
        </p:txBody>
      </p:sp>
      <p:sp>
        <p:nvSpPr>
          <p:cNvPr id="88" name="PlaceHolder 1"/>
          <p:cNvSpPr>
            <a:spLocks noGrp="1"/>
          </p:cNvSpPr>
          <p:nvPr>
            <p:ph type="title"/>
          </p:nvPr>
        </p:nvSpPr>
        <p:spPr>
          <a:xfrm>
            <a:off x="831960" y="4356000"/>
            <a:ext cx="7769880" cy="87048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BA-Teilstudiengang Sport/ Bewegungspädagogik</a:t>
            </a:r>
            <a:br>
              <a:rPr sz="2200"/>
            </a:br>
            <a:br>
              <a:rPr sz="2200"/>
            </a:br>
            <a:r>
              <a:rPr lang="de-DE" sz="1800" b="1" strike="noStrike" spc="-1">
                <a:solidFill>
                  <a:schemeClr val="dk1"/>
                </a:solidFill>
                <a:latin typeface="Arial"/>
                <a:ea typeface="Arial"/>
              </a:rPr>
              <a:t>https://www.tu-braunschweig.de/sport</a:t>
            </a:r>
            <a:endParaRPr lang="de-DE" sz="1800" b="0" strike="noStrike" spc="-1">
              <a:solidFill>
                <a:srgbClr val="000000"/>
              </a:solidFill>
              <a:latin typeface="Calibri"/>
            </a:endParaRPr>
          </a:p>
        </p:txBody>
      </p:sp>
      <p:sp>
        <p:nvSpPr>
          <p:cNvPr id="89" name="PlaceHolder 2"/>
          <p:cNvSpPr>
            <a:spLocks noGrp="1"/>
          </p:cNvSpPr>
          <p:nvPr>
            <p:ph type="subTitle"/>
          </p:nvPr>
        </p:nvSpPr>
        <p:spPr>
          <a:xfrm>
            <a:off x="830160" y="5499000"/>
            <a:ext cx="7744320" cy="330840"/>
          </a:xfrm>
          <a:prstGeom prst="rect">
            <a:avLst/>
          </a:prstGeom>
          <a:noFill/>
          <a:ln w="0">
            <a:noFill/>
          </a:ln>
        </p:spPr>
        <p:txBody>
          <a:bodyPr lIns="0" tIns="0" rIns="0" bIns="0" numCol="1" spcCol="0" anchor="t">
            <a:noAutofit/>
          </a:bodyPr>
          <a:lstStyle/>
          <a:p>
            <a:pPr marL="228600" indent="0" defTabSz="914400">
              <a:lnSpc>
                <a:spcPct val="100000"/>
              </a:lnSpc>
              <a:spcBef>
                <a:spcPts val="1001"/>
              </a:spcBef>
              <a:buNone/>
              <a:tabLst>
                <a:tab pos="0" algn="l"/>
              </a:tabLst>
            </a:pPr>
            <a:r>
              <a:rPr lang="de-DE" sz="1600" b="0" strike="noStrike" spc="-1">
                <a:solidFill>
                  <a:schemeClr val="dk1"/>
                </a:solidFill>
                <a:latin typeface="Arial"/>
                <a:ea typeface="Arial"/>
              </a:rPr>
              <a:t>15.10.2025</a:t>
            </a:r>
            <a:endParaRPr lang="de-DE" sz="1600" b="0" strike="noStrike" spc="-1">
              <a:solidFill>
                <a:srgbClr val="000000"/>
              </a:solidFill>
              <a:latin typeface="Calibri"/>
            </a:endParaRPr>
          </a:p>
        </p:txBody>
      </p:sp>
      <p:pic>
        <p:nvPicPr>
          <p:cNvPr id="90" name="Picture 13" descr="TUBS_CO_150dpi"/>
          <p:cNvPicPr/>
          <p:nvPr/>
        </p:nvPicPr>
        <p:blipFill>
          <a:blip r:embed="rId4"/>
          <a:stretch/>
        </p:blipFill>
        <p:spPr>
          <a:xfrm>
            <a:off x="0" y="741240"/>
            <a:ext cx="2515320" cy="937440"/>
          </a:xfrm>
          <a:prstGeom prst="rect">
            <a:avLst/>
          </a:prstGeom>
          <a:noFill/>
          <a:ln w="0">
            <a:noFill/>
          </a:ln>
        </p:spPr>
      </p:pic>
      <p:sp>
        <p:nvSpPr>
          <p:cNvPr id="91" name="Rectangle 18"/>
          <p:cNvSpPr/>
          <p:nvPr/>
        </p:nvSpPr>
        <p:spPr>
          <a:xfrm>
            <a:off x="287280" y="6297480"/>
            <a:ext cx="8580960" cy="284760"/>
          </a:xfrm>
          <a:prstGeom prst="rect">
            <a:avLst/>
          </a:prstGeom>
          <a:solidFill>
            <a:schemeClr val="hlink"/>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defTabSz="914400">
              <a:lnSpc>
                <a:spcPct val="100000"/>
              </a:lnSpc>
            </a:pPr>
            <a:endParaRPr lang="de-DE" sz="1800" b="0" strike="noStrike" spc="-1">
              <a:solidFill>
                <a:srgbClr val="000000"/>
              </a:solidFill>
              <a:latin typeface="Arial"/>
              <a:ea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feld 5"/>
          <p:cNvSpPr/>
          <p:nvPr/>
        </p:nvSpPr>
        <p:spPr>
          <a:xfrm>
            <a:off x="179640" y="404640"/>
            <a:ext cx="15094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000" b="1" strike="noStrike" spc="-1">
                <a:solidFill>
                  <a:schemeClr val="dk1"/>
                </a:solidFill>
                <a:latin typeface="Arial"/>
                <a:ea typeface="Arial"/>
              </a:rPr>
              <a:t>WS 25/26</a:t>
            </a:r>
            <a:endParaRPr lang="de-DE" sz="2000" b="0" strike="noStrike" spc="-1">
              <a:solidFill>
                <a:srgbClr val="000000"/>
              </a:solidFill>
              <a:latin typeface="Calibri"/>
            </a:endParaRPr>
          </a:p>
        </p:txBody>
      </p:sp>
      <p:sp>
        <p:nvSpPr>
          <p:cNvPr id="122" name="Textfeld 1"/>
          <p:cNvSpPr/>
          <p:nvPr/>
        </p:nvSpPr>
        <p:spPr>
          <a:xfrm>
            <a:off x="230760" y="4509000"/>
            <a:ext cx="2085840" cy="130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600" b="0" strike="noStrike" spc="-1">
                <a:solidFill>
                  <a:srgbClr val="C00000"/>
                </a:solidFill>
                <a:latin typeface="Arial"/>
                <a:ea typeface="Arial"/>
              </a:rPr>
              <a:t>Bitte informieren Sie sich regelmäßig über mögliche aktuelle Änderungen auf der Homepage!</a:t>
            </a:r>
            <a:endParaRPr lang="de-DE" sz="1600" b="0" strike="noStrike" spc="-1">
              <a:solidFill>
                <a:srgbClr val="000000"/>
              </a:solidFill>
              <a:latin typeface="Calibri"/>
            </a:endParaRPr>
          </a:p>
        </p:txBody>
      </p:sp>
      <p:sp>
        <p:nvSpPr>
          <p:cNvPr id="123" name="Textfeld 2"/>
          <p:cNvSpPr/>
          <p:nvPr/>
        </p:nvSpPr>
        <p:spPr>
          <a:xfrm>
            <a:off x="163080" y="841680"/>
            <a:ext cx="2220840" cy="175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4000"/>
              </a:lnSpc>
            </a:pPr>
            <a:r>
              <a:rPr lang="de-DE" sz="1600" b="0" strike="noStrike" spc="-1">
                <a:solidFill>
                  <a:schemeClr val="dk1"/>
                </a:solidFill>
                <a:latin typeface="Arial"/>
                <a:ea typeface="Times New Roman"/>
              </a:rPr>
              <a:t>Folgende Veranstaltungen sind für Sie relevant, wobei die </a:t>
            </a:r>
            <a:r>
              <a:rPr lang="de-DE" sz="1600" b="1" strike="noStrike" spc="-1">
                <a:solidFill>
                  <a:schemeClr val="dk1"/>
                </a:solidFill>
                <a:latin typeface="Arial"/>
                <a:ea typeface="Times New Roman"/>
              </a:rPr>
              <a:t>fett </a:t>
            </a:r>
            <a:r>
              <a:rPr lang="de-DE" sz="1600" b="0" strike="noStrike" spc="-1">
                <a:solidFill>
                  <a:schemeClr val="dk1"/>
                </a:solidFill>
                <a:latin typeface="Arial"/>
                <a:ea typeface="Times New Roman"/>
              </a:rPr>
              <a:t>hervor-gehobenen vorrangig belegt werden sollten.</a:t>
            </a:r>
            <a:endParaRPr lang="de-DE" sz="1600" b="0" strike="noStrike" spc="-1">
              <a:solidFill>
                <a:srgbClr val="000000"/>
              </a:solidFill>
              <a:latin typeface="Calibri"/>
            </a:endParaRPr>
          </a:p>
        </p:txBody>
      </p:sp>
      <p:sp>
        <p:nvSpPr>
          <p:cNvPr id="124" name="Textfeld 5"/>
          <p:cNvSpPr/>
          <p:nvPr/>
        </p:nvSpPr>
        <p:spPr>
          <a:xfrm>
            <a:off x="179640" y="3076560"/>
            <a:ext cx="2220840" cy="9223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4000"/>
              </a:lnSpc>
            </a:pPr>
            <a:r>
              <a:rPr lang="de-DE" sz="1600" b="0" strike="noStrike" spc="-1">
                <a:solidFill>
                  <a:schemeClr val="dk1"/>
                </a:solidFill>
                <a:latin typeface="Arial"/>
                <a:ea typeface="Times New Roman"/>
              </a:rPr>
              <a:t>Beginn der Praxisveranstaltungen ab dem 27.10.25</a:t>
            </a:r>
            <a:endParaRPr lang="de-DE" sz="1600" b="0" strike="noStrike" spc="-1">
              <a:solidFill>
                <a:srgbClr val="FFFFFF"/>
              </a:solidFill>
              <a:latin typeface="Calibri"/>
            </a:endParaRPr>
          </a:p>
        </p:txBody>
      </p:sp>
      <p:graphicFrame>
        <p:nvGraphicFramePr>
          <p:cNvPr id="125" name="Inhaltsplatzhalter 4"/>
          <p:cNvGraphicFramePr/>
          <p:nvPr/>
        </p:nvGraphicFramePr>
        <p:xfrm>
          <a:off x="2564640" y="298800"/>
          <a:ext cx="6578640" cy="6597000"/>
        </p:xfrm>
        <a:graphic>
          <a:graphicData uri="http://schemas.openxmlformats.org/drawingml/2006/table">
            <a:tbl>
              <a:tblPr/>
              <a:tblGrid>
                <a:gridCol w="615240">
                  <a:extLst>
                    <a:ext uri="{9D8B030D-6E8A-4147-A177-3AD203B41FA5}">
                      <a16:colId xmlns:a16="http://schemas.microsoft.com/office/drawing/2014/main" val="20000"/>
                    </a:ext>
                  </a:extLst>
                </a:gridCol>
                <a:gridCol w="2904120">
                  <a:extLst>
                    <a:ext uri="{9D8B030D-6E8A-4147-A177-3AD203B41FA5}">
                      <a16:colId xmlns:a16="http://schemas.microsoft.com/office/drawing/2014/main" val="20001"/>
                    </a:ext>
                  </a:extLst>
                </a:gridCol>
                <a:gridCol w="3059640">
                  <a:extLst>
                    <a:ext uri="{9D8B030D-6E8A-4147-A177-3AD203B41FA5}">
                      <a16:colId xmlns:a16="http://schemas.microsoft.com/office/drawing/2014/main" val="20002"/>
                    </a:ext>
                  </a:extLst>
                </a:gridCol>
              </a:tblGrid>
              <a:tr h="476640">
                <a:tc>
                  <a:txBody>
                    <a:bodyPr/>
                    <a:lstStyle/>
                    <a:p>
                      <a:pPr defTabSz="914400">
                        <a:lnSpc>
                          <a:spcPct val="114000"/>
                        </a:lnSpc>
                      </a:pPr>
                      <a:r>
                        <a:rPr lang="de-DE" sz="1400" b="1" strike="noStrike" spc="-1">
                          <a:solidFill>
                            <a:schemeClr val="dk1"/>
                          </a:solidFill>
                          <a:latin typeface="Arial"/>
                          <a:ea typeface="Arial"/>
                        </a:rPr>
                        <a:t>Modul</a:t>
                      </a:r>
                      <a:endParaRPr lang="de-DE" sz="14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14000"/>
                        </a:lnSpc>
                      </a:pPr>
                      <a:r>
                        <a:rPr lang="de-DE" sz="1400" b="1" strike="noStrike" spc="-1">
                          <a:solidFill>
                            <a:schemeClr val="dk1"/>
                          </a:solidFill>
                          <a:latin typeface="Arial"/>
                          <a:ea typeface="Arial"/>
                        </a:rPr>
                        <a:t>Lehrveranstaltung</a:t>
                      </a:r>
                      <a:endParaRPr lang="de-DE" sz="14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14000"/>
                        </a:lnSpc>
                      </a:pPr>
                      <a:r>
                        <a:rPr lang="de-DE" sz="1400" b="1" strike="noStrike" spc="-1">
                          <a:solidFill>
                            <a:schemeClr val="dk1"/>
                          </a:solidFill>
                          <a:latin typeface="Arial"/>
                          <a:ea typeface="Arial"/>
                        </a:rPr>
                        <a:t>Zeit</a:t>
                      </a:r>
                      <a:endParaRPr lang="de-DE" sz="14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462960">
                <a:tc>
                  <a:txBody>
                    <a:bodyPr/>
                    <a:lstStyle/>
                    <a:p>
                      <a:pPr defTabSz="914400">
                        <a:lnSpc>
                          <a:spcPct val="114000"/>
                        </a:lnSpc>
                      </a:pPr>
                      <a:r>
                        <a:rPr lang="de-DE" sz="1200" b="1" strike="noStrike" spc="-1">
                          <a:solidFill>
                            <a:schemeClr val="dk1"/>
                          </a:solidFill>
                          <a:latin typeface="Arial"/>
                          <a:ea typeface="Arial"/>
                        </a:rPr>
                        <a:t>B1</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de-DE" sz="1200" b="1" strike="noStrike" spc="-1">
                          <a:solidFill>
                            <a:srgbClr val="000000"/>
                          </a:solidFill>
                          <a:latin typeface="Arial"/>
                          <a:ea typeface="Arial"/>
                        </a:rPr>
                        <a:t>Bewegung, Spiel und Sport aus pädagogischer Perspektive </a:t>
                      </a:r>
                      <a:r>
                        <a:rPr lang="de-DE" sz="1200" b="0" strike="noStrike" spc="-1">
                          <a:solidFill>
                            <a:srgbClr val="000000"/>
                          </a:solidFill>
                          <a:latin typeface="Arial"/>
                          <a:ea typeface="Arial"/>
                        </a:rPr>
                        <a:t>	</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de-DE" sz="1200" b="0" strike="noStrike" spc="-1">
                          <a:solidFill>
                            <a:schemeClr val="dk1"/>
                          </a:solidFill>
                          <a:latin typeface="Arial"/>
                          <a:ea typeface="Arial"/>
                        </a:rPr>
                        <a:t>Di 11.30– 13.00 Uhr </a:t>
                      </a:r>
                      <a:r>
                        <a:rPr lang="de-DE" sz="1200" b="0" strike="noStrike" spc="-1">
                          <a:solidFill>
                            <a:srgbClr val="FF0000"/>
                          </a:solidFill>
                          <a:latin typeface="Arial"/>
                          <a:ea typeface="Arial"/>
                        </a:rPr>
                        <a:t>unbegr. Plätze</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831600">
                <a:tc>
                  <a:txBody>
                    <a:bodyPr/>
                    <a:lstStyle/>
                    <a:p>
                      <a:pPr defTabSz="914400">
                        <a:lnSpc>
                          <a:spcPct val="114000"/>
                        </a:lnSpc>
                      </a:pPr>
                      <a:r>
                        <a:rPr lang="de-DE" sz="1200" b="1" strike="noStrike" spc="-1">
                          <a:solidFill>
                            <a:schemeClr val="dk1"/>
                          </a:solidFill>
                          <a:latin typeface="Arial"/>
                          <a:ea typeface="Arial"/>
                        </a:rPr>
                        <a:t>B2</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pPr>
                      <a:r>
                        <a:rPr lang="de-DE" sz="1200" b="1" strike="noStrike" spc="-1">
                          <a:solidFill>
                            <a:schemeClr val="dk1"/>
                          </a:solidFill>
                          <a:latin typeface="Arial"/>
                          <a:ea typeface="Arial"/>
                        </a:rPr>
                        <a:t>Grundlagen der Bewegungserziehung</a:t>
                      </a: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de-DE" sz="1200" b="0" strike="noStrike" spc="-1">
                          <a:solidFill>
                            <a:schemeClr val="dk1"/>
                          </a:solidFill>
                          <a:latin typeface="Arial"/>
                          <a:ea typeface="Arial"/>
                        </a:rPr>
                        <a:t>Gr. A: </a:t>
                      </a:r>
                      <a:r>
                        <a:rPr lang="de-DE" sz="1200" b="0" u="sng" strike="noStrike" spc="-1">
                          <a:solidFill>
                            <a:schemeClr val="dk1"/>
                          </a:solidFill>
                          <a:uFillTx/>
                          <a:latin typeface="Arial"/>
                          <a:ea typeface="Arial"/>
                        </a:rPr>
                        <a:t>Kompakttermine</a:t>
                      </a:r>
                      <a:r>
                        <a:rPr lang="de-DE" sz="1200" b="0" strike="noStrike" spc="-1">
                          <a:solidFill>
                            <a:schemeClr val="dk1"/>
                          </a:solidFill>
                          <a:latin typeface="Arial"/>
                          <a:ea typeface="Arial"/>
                        </a:rPr>
                        <a:t> ab dem</a:t>
                      </a:r>
                      <a:endParaRPr lang="de-DE" sz="1200" b="0" strike="noStrike" spc="-1">
                        <a:solidFill>
                          <a:srgbClr val="000000"/>
                        </a:solidFill>
                        <a:latin typeface="Calibri"/>
                      </a:endParaRPr>
                    </a:p>
                    <a:p>
                      <a:pPr defTabSz="914400">
                        <a:lnSpc>
                          <a:spcPct val="114000"/>
                        </a:lnSpc>
                      </a:pPr>
                      <a:r>
                        <a:rPr lang="de-DE" sz="1200" b="0" strike="noStrike" spc="-1">
                          <a:solidFill>
                            <a:schemeClr val="dk1"/>
                          </a:solidFill>
                          <a:latin typeface="Arial"/>
                          <a:ea typeface="Arial"/>
                        </a:rPr>
                        <a:t>28.10.2025, Di: 8.00 - 11.15 Uhr     </a:t>
                      </a:r>
                      <a:r>
                        <a:rPr lang="de-DE" sz="1200" b="0" strike="noStrike" spc="-1">
                          <a:solidFill>
                            <a:srgbClr val="FF0000"/>
                          </a:solidFill>
                          <a:latin typeface="Arial"/>
                          <a:ea typeface="Arial"/>
                        </a:rPr>
                        <a:t>13 Plätze</a:t>
                      </a:r>
                      <a:endParaRPr lang="de-DE" sz="1200" b="0" strike="noStrike" spc="-1">
                        <a:solidFill>
                          <a:srgbClr val="000000"/>
                        </a:solidFill>
                        <a:latin typeface="Calibri"/>
                      </a:endParaRPr>
                    </a:p>
                    <a:p>
                      <a:pPr defTabSz="914400">
                        <a:lnSpc>
                          <a:spcPct val="114000"/>
                        </a:lnSpc>
                      </a:pPr>
                      <a:endParaRPr lang="de-DE" sz="500" b="0" strike="noStrike" spc="-1">
                        <a:solidFill>
                          <a:srgbClr val="000000"/>
                        </a:solidFill>
                        <a:latin typeface="Calibri"/>
                      </a:endParaRPr>
                    </a:p>
                    <a:p>
                      <a:pPr defTabSz="914400">
                        <a:lnSpc>
                          <a:spcPct val="114000"/>
                        </a:lnSpc>
                      </a:pPr>
                      <a:r>
                        <a:rPr lang="de-DE" sz="1200" b="0" strike="noStrike" spc="-1">
                          <a:solidFill>
                            <a:schemeClr val="dk1"/>
                          </a:solidFill>
                          <a:latin typeface="Arial"/>
                          <a:ea typeface="Arial"/>
                        </a:rPr>
                        <a:t>Gr. B: Fr 08.00 - 09.30 Uhr             </a:t>
                      </a:r>
                      <a:r>
                        <a:rPr lang="de-DE" sz="1200" b="0" strike="noStrike" spc="-1">
                          <a:solidFill>
                            <a:srgbClr val="FF0000"/>
                          </a:solidFill>
                          <a:latin typeface="Arial"/>
                          <a:ea typeface="Arial"/>
                        </a:rPr>
                        <a:t>13 Plätze</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2"/>
                  </a:ext>
                </a:extLst>
              </a:tr>
              <a:tr h="1226160">
                <a:tc>
                  <a:txBody>
                    <a:bodyPr/>
                    <a:lstStyle/>
                    <a:p>
                      <a:pPr defTabSz="914400">
                        <a:lnSpc>
                          <a:spcPct val="114000"/>
                        </a:lnSpc>
                      </a:pPr>
                      <a:r>
                        <a:rPr lang="it-IT" sz="1200" b="1" strike="noStrike" spc="-1">
                          <a:solidFill>
                            <a:schemeClr val="dk1"/>
                          </a:solidFill>
                          <a:latin typeface="Arial"/>
                          <a:ea typeface="Arial"/>
                        </a:rPr>
                        <a:t>B3</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pPr>
                      <a:r>
                        <a:rPr lang="de-DE" sz="1200" b="1" strike="noStrike" spc="-1">
                          <a:solidFill>
                            <a:schemeClr val="dk1"/>
                          </a:solidFill>
                          <a:latin typeface="Arial"/>
                          <a:ea typeface="Arial"/>
                        </a:rPr>
                        <a:t>Kleine Spiele </a:t>
                      </a: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r>
                        <a:rPr lang="de-DE" sz="1200" b="1" strike="noStrike" spc="-1">
                          <a:solidFill>
                            <a:schemeClr val="dk1"/>
                          </a:solidFill>
                          <a:latin typeface="Arial"/>
                          <a:ea typeface="Arial"/>
                        </a:rPr>
                        <a:t>Integrative Sportspielvermittlung</a:t>
                      </a:r>
                      <a:endParaRPr lang="de-DE" sz="1200" b="0" strike="noStrike" spc="-1">
                        <a:solidFill>
                          <a:srgbClr val="000000"/>
                        </a:solidFill>
                        <a:latin typeface="Calibri"/>
                      </a:endParaRPr>
                    </a:p>
                    <a:p>
                      <a:pPr defTabSz="914400">
                        <a:lnSpc>
                          <a:spcPct val="114000"/>
                        </a:lnSpc>
                      </a:pPr>
                      <a:r>
                        <a:rPr lang="de-DE" sz="1200" b="1" strike="noStrike" spc="-1">
                          <a:solidFill>
                            <a:schemeClr val="dk1"/>
                          </a:solidFill>
                          <a:latin typeface="Arial"/>
                          <a:ea typeface="Calibri"/>
                        </a:rPr>
                        <a:t>                                                                       </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de-DE" sz="1200" b="0" strike="noStrike" spc="-1">
                          <a:solidFill>
                            <a:schemeClr val="dk1"/>
                          </a:solidFill>
                          <a:latin typeface="Arial"/>
                          <a:ea typeface="Arial"/>
                        </a:rPr>
                        <a:t>Gr. A: Fr 09.45 - 11.15 Uhr             </a:t>
                      </a:r>
                      <a:r>
                        <a:rPr lang="de-DE" sz="1200" b="0" strike="noStrike" spc="-1">
                          <a:solidFill>
                            <a:srgbClr val="FF0000"/>
                          </a:solidFill>
                          <a:latin typeface="Arial"/>
                          <a:ea typeface="Arial"/>
                        </a:rPr>
                        <a:t>10 </a:t>
                      </a:r>
                      <a:r>
                        <a:rPr lang="it-IT" sz="1200" b="0" strike="noStrike" spc="-1">
                          <a:solidFill>
                            <a:srgbClr val="FF0000"/>
                          </a:solidFill>
                          <a:latin typeface="Arial"/>
                          <a:ea typeface="Arial"/>
                        </a:rPr>
                        <a:t>Plätze </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Gr. B: Fr 11.30 - 13.00 Uhr             </a:t>
                      </a:r>
                      <a:r>
                        <a:rPr lang="it-IT" sz="1200" b="0" strike="noStrike" spc="-1">
                          <a:solidFill>
                            <a:srgbClr val="FF0000"/>
                          </a:solidFill>
                          <a:latin typeface="Arial"/>
                          <a:ea typeface="Arial"/>
                        </a:rPr>
                        <a:t>12 Plätze</a:t>
                      </a: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Gr. A: Do 09:45 - 11.15 Uhr            </a:t>
                      </a:r>
                      <a:r>
                        <a:rPr lang="it-IT" sz="1200" b="0" strike="noStrike" spc="-1">
                          <a:solidFill>
                            <a:srgbClr val="FF0000"/>
                          </a:solidFill>
                          <a:latin typeface="Arial"/>
                          <a:ea typeface="Arial"/>
                        </a:rPr>
                        <a:t>13 Plätze</a:t>
                      </a:r>
                      <a:endParaRPr lang="de-DE" sz="1200" b="0" strike="noStrike" spc="-1">
                        <a:solidFill>
                          <a:srgbClr val="000000"/>
                        </a:solidFill>
                        <a:latin typeface="Calibri"/>
                      </a:endParaRPr>
                    </a:p>
                    <a:p>
                      <a:pPr defTabSz="914400">
                        <a:lnSpc>
                          <a:spcPct val="114000"/>
                        </a:lnSpc>
                        <a:tabLst>
                          <a:tab pos="0" algn="l"/>
                        </a:tabLst>
                      </a:pPr>
                      <a:r>
                        <a:rPr lang="it-IT" sz="1200" b="0" strike="noStrike" spc="-1">
                          <a:solidFill>
                            <a:schemeClr val="dk1"/>
                          </a:solidFill>
                          <a:latin typeface="Arial"/>
                          <a:ea typeface="Arial"/>
                        </a:rPr>
                        <a:t>Gr. B: Do 11.30 - 13.00 Uhr            </a:t>
                      </a:r>
                      <a:r>
                        <a:rPr lang="it-IT" sz="1200" b="0" strike="noStrike" spc="-1">
                          <a:solidFill>
                            <a:srgbClr val="FF0000"/>
                          </a:solidFill>
                          <a:latin typeface="Arial"/>
                          <a:ea typeface="Arial"/>
                        </a:rPr>
                        <a:t>16 Plätze</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786240">
                <a:tc>
                  <a:txBody>
                    <a:bodyPr/>
                    <a:lstStyle/>
                    <a:p>
                      <a:pPr defTabSz="914400">
                        <a:lnSpc>
                          <a:spcPct val="114000"/>
                        </a:lnSpc>
                      </a:pPr>
                      <a:r>
                        <a:rPr lang="it-IT" sz="1200" b="1" strike="noStrike" spc="-1">
                          <a:solidFill>
                            <a:schemeClr val="dk1"/>
                          </a:solidFill>
                          <a:latin typeface="Arial"/>
                          <a:ea typeface="Arial"/>
                        </a:rPr>
                        <a:t>B4</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pPr>
                      <a:r>
                        <a:rPr lang="de-DE" sz="1200" b="0" strike="noStrike" spc="-1">
                          <a:solidFill>
                            <a:schemeClr val="dk1"/>
                          </a:solidFill>
                          <a:latin typeface="Arial"/>
                          <a:ea typeface="Arial"/>
                        </a:rPr>
                        <a:t>Turnen und Bewegungskünste</a:t>
                      </a: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endParaRPr lang="de-DE" sz="1200" b="0" strike="noStrike" spc="-1">
                        <a:solidFill>
                          <a:srgbClr val="000000"/>
                        </a:solidFill>
                        <a:latin typeface="Calibri"/>
                      </a:endParaRPr>
                    </a:p>
                    <a:p>
                      <a:pPr defTabSz="914400">
                        <a:lnSpc>
                          <a:spcPct val="114000"/>
                        </a:lnSpc>
                      </a:pPr>
                      <a:r>
                        <a:rPr lang="de-DE" sz="1200" b="0" strike="noStrike" spc="-1">
                          <a:solidFill>
                            <a:schemeClr val="dk1"/>
                          </a:solidFill>
                          <a:latin typeface="Arial"/>
                          <a:ea typeface="Arial"/>
                        </a:rPr>
                        <a:t>Anfangsschwimmen</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it-IT" sz="1200" b="0" strike="noStrike" spc="-1">
                          <a:solidFill>
                            <a:schemeClr val="dk1"/>
                          </a:solidFill>
                          <a:latin typeface="Arial"/>
                          <a:ea typeface="Arial"/>
                        </a:rPr>
                        <a:t>Gr. A: Mo 11.30 - 13.00 Uhr             </a:t>
                      </a:r>
                      <a:r>
                        <a:rPr lang="it-IT" sz="1200" b="0" strike="noStrike" spc="-1">
                          <a:solidFill>
                            <a:srgbClr val="FF0000"/>
                          </a:solidFill>
                          <a:latin typeface="Arial"/>
                          <a:ea typeface="Arial"/>
                        </a:rPr>
                        <a:t>2 Plätze</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Gr. B: Di  11.30 - 13.00 Uhr              </a:t>
                      </a:r>
                      <a:r>
                        <a:rPr lang="it-IT" sz="1200" b="0" strike="noStrike" spc="-1">
                          <a:solidFill>
                            <a:srgbClr val="FF0000"/>
                          </a:solidFill>
                          <a:latin typeface="Arial"/>
                          <a:ea typeface="Arial"/>
                        </a:rPr>
                        <a:t>8 Plätze</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 </a:t>
                      </a:r>
                      <a:endParaRPr lang="de-DE" sz="1200" b="0" strike="noStrike" spc="-1">
                        <a:solidFill>
                          <a:srgbClr val="000000"/>
                        </a:solidFill>
                        <a:latin typeface="Calibri"/>
                      </a:endParaRPr>
                    </a:p>
                    <a:p>
                      <a:pPr defTabSz="914400">
                        <a:lnSpc>
                          <a:spcPct val="114000"/>
                        </a:lnSpc>
                        <a:tabLst>
                          <a:tab pos="2328840" algn="l"/>
                        </a:tabLst>
                      </a:pPr>
                      <a:r>
                        <a:rPr lang="it-IT" sz="1200" b="0" strike="noStrike" spc="-1">
                          <a:solidFill>
                            <a:schemeClr val="dk1"/>
                          </a:solidFill>
                          <a:latin typeface="Arial"/>
                          <a:ea typeface="Arial"/>
                        </a:rPr>
                        <a:t>Gr. A: Mo: 08.00-09.30 Uhr               </a:t>
                      </a:r>
                      <a:r>
                        <a:rPr lang="it-IT" sz="1200" b="0" strike="noStrike" spc="-1">
                          <a:solidFill>
                            <a:srgbClr val="FF0000"/>
                          </a:solidFill>
                          <a:latin typeface="Arial"/>
                          <a:ea typeface="Arial"/>
                        </a:rPr>
                        <a:t>9 </a:t>
                      </a:r>
                      <a:r>
                        <a:rPr lang="de-DE" sz="1200" b="0" strike="noStrike" spc="-1">
                          <a:solidFill>
                            <a:srgbClr val="FF0000"/>
                          </a:solidFill>
                          <a:latin typeface="Arial"/>
                          <a:ea typeface="Arial"/>
                        </a:rPr>
                        <a:t>Plätze</a:t>
                      </a:r>
                      <a:endParaRPr lang="de-DE" sz="1200" b="0" strike="noStrike" spc="-1">
                        <a:solidFill>
                          <a:srgbClr val="000000"/>
                        </a:solidFill>
                        <a:latin typeface="Calibri"/>
                      </a:endParaRPr>
                    </a:p>
                    <a:p>
                      <a:pPr defTabSz="914400">
                        <a:lnSpc>
                          <a:spcPct val="114000"/>
                        </a:lnSpc>
                        <a:tabLst>
                          <a:tab pos="2328840" algn="l"/>
                        </a:tabLst>
                      </a:pP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4"/>
                  </a:ext>
                </a:extLst>
              </a:tr>
              <a:tr h="477720">
                <a:tc>
                  <a:txBody>
                    <a:bodyPr/>
                    <a:lstStyle/>
                    <a:p>
                      <a:pPr defTabSz="914400">
                        <a:lnSpc>
                          <a:spcPct val="114000"/>
                        </a:lnSpc>
                      </a:pPr>
                      <a:r>
                        <a:rPr lang="it-IT" sz="1200" b="1" strike="noStrike" spc="-1">
                          <a:solidFill>
                            <a:schemeClr val="dk1"/>
                          </a:solidFill>
                          <a:latin typeface="Arial"/>
                          <a:ea typeface="Arial"/>
                        </a:rPr>
                        <a:t>B5</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pPr>
                      <a:r>
                        <a:rPr lang="de-DE" sz="1200" b="0" strike="noStrike" spc="-1">
                          <a:solidFill>
                            <a:schemeClr val="dk1"/>
                          </a:solidFill>
                          <a:latin typeface="Arial"/>
                          <a:ea typeface="Arial"/>
                        </a:rPr>
                        <a:t>Kämpfen  </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it-IT" sz="1200" b="0" strike="noStrike" spc="-1">
                          <a:solidFill>
                            <a:schemeClr val="dk1"/>
                          </a:solidFill>
                          <a:latin typeface="Arial"/>
                          <a:ea typeface="Arial"/>
                        </a:rPr>
                        <a:t>Gr. A: Mo 13.15 – 14.45 Uhr            </a:t>
                      </a:r>
                      <a:r>
                        <a:rPr lang="it-IT" sz="1200" b="0" strike="noStrike" spc="-1">
                          <a:solidFill>
                            <a:srgbClr val="FF0000"/>
                          </a:solidFill>
                          <a:latin typeface="Arial"/>
                          <a:ea typeface="Arial"/>
                        </a:rPr>
                        <a:t> 0 Plätze</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Gr. B: Mo 15.00 – 16.30 Uhr            </a:t>
                      </a:r>
                      <a:r>
                        <a:rPr lang="it-IT" sz="1200" b="0" strike="noStrike" spc="-1">
                          <a:solidFill>
                            <a:srgbClr val="FF0000"/>
                          </a:solidFill>
                          <a:latin typeface="Arial"/>
                          <a:ea typeface="Arial"/>
                        </a:rPr>
                        <a:t>4 Plätze</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463680">
                <a:tc>
                  <a:txBody>
                    <a:bodyPr/>
                    <a:lstStyle/>
                    <a:p>
                      <a:pPr defTabSz="914400">
                        <a:lnSpc>
                          <a:spcPct val="114000"/>
                        </a:lnSpc>
                      </a:pPr>
                      <a:r>
                        <a:rPr lang="de-DE" sz="1200" b="1" strike="noStrike" spc="-1">
                          <a:solidFill>
                            <a:schemeClr val="dk1"/>
                          </a:solidFill>
                          <a:latin typeface="Arial"/>
                          <a:ea typeface="Calibri"/>
                        </a:rPr>
                        <a:t>A2</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tabLst>
                          <a:tab pos="0" algn="l"/>
                        </a:tabLst>
                      </a:pPr>
                      <a:r>
                        <a:rPr lang="de-DE" sz="1200" b="0" strike="noStrike" spc="-1">
                          <a:solidFill>
                            <a:schemeClr val="dk1"/>
                          </a:solidFill>
                          <a:latin typeface="Arial"/>
                          <a:ea typeface="Calibri"/>
                        </a:rPr>
                        <a:t>Biol.-medizinische Grundlagen des Sportunterrichts  </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pPr>
                      <a:r>
                        <a:rPr lang="it-IT" sz="1200" b="0" strike="noStrike" spc="-1">
                          <a:solidFill>
                            <a:schemeClr val="dk1"/>
                          </a:solidFill>
                          <a:latin typeface="Arial"/>
                          <a:ea typeface="Arial"/>
                        </a:rPr>
                        <a:t>Gr. A: Mi  15.00 – 18.00 Uhr  unbegr. Plätze</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(14-tägig, Termine beachten!)</a:t>
                      </a:r>
                      <a:endParaRPr lang="de-DE" sz="1200" b="0" strike="noStrike" spc="-1">
                        <a:solidFill>
                          <a:srgbClr val="000000"/>
                        </a:solidFill>
                        <a:latin typeface="Calibri"/>
                      </a:endParaRPr>
                    </a:p>
                    <a:p>
                      <a:pPr defTabSz="914400">
                        <a:lnSpc>
                          <a:spcPct val="114000"/>
                        </a:lnSpc>
                      </a:pPr>
                      <a:r>
                        <a:rPr lang="it-IT" sz="1200" b="0" strike="noStrike" spc="-1">
                          <a:solidFill>
                            <a:schemeClr val="dk1"/>
                          </a:solidFill>
                          <a:latin typeface="Arial"/>
                          <a:ea typeface="Arial"/>
                        </a:rPr>
                        <a:t>Gr. B: Mo 08.00 – 9.30 Uhr    unbegr. Plätze</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6"/>
                  </a:ext>
                </a:extLst>
              </a:tr>
              <a:tr h="613440">
                <a:tc>
                  <a:txBody>
                    <a:bodyPr/>
                    <a:lstStyle/>
                    <a:p>
                      <a:pPr defTabSz="914400">
                        <a:lnSpc>
                          <a:spcPct val="114000"/>
                        </a:lnSpc>
                      </a:pPr>
                      <a:r>
                        <a:rPr lang="de-DE" sz="1000" b="1" strike="noStrike" spc="-1">
                          <a:solidFill>
                            <a:schemeClr val="dk1"/>
                          </a:solidFill>
                          <a:latin typeface="Arial"/>
                          <a:ea typeface="Calibri"/>
                        </a:rPr>
                        <a:t>Zusatz-</a:t>
                      </a:r>
                      <a:endParaRPr lang="de-DE" sz="1000" b="0" strike="noStrike" spc="-1">
                        <a:solidFill>
                          <a:srgbClr val="000000"/>
                        </a:solidFill>
                        <a:latin typeface="Calibri"/>
                      </a:endParaRPr>
                    </a:p>
                    <a:p>
                      <a:pPr defTabSz="914400">
                        <a:lnSpc>
                          <a:spcPct val="114000"/>
                        </a:lnSpc>
                      </a:pPr>
                      <a:r>
                        <a:rPr lang="de-DE" sz="1000" b="1" strike="noStrike" spc="-1">
                          <a:solidFill>
                            <a:schemeClr val="dk1"/>
                          </a:solidFill>
                          <a:latin typeface="Arial"/>
                          <a:ea typeface="Calibri"/>
                        </a:rPr>
                        <a:t>ange-bote</a:t>
                      </a:r>
                      <a:endParaRPr lang="de-DE" sz="10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14000"/>
                        </a:lnSpc>
                      </a:pPr>
                      <a:r>
                        <a:rPr lang="de-DE" sz="1200" b="1" strike="noStrike" spc="-1">
                          <a:solidFill>
                            <a:schemeClr val="dk1"/>
                          </a:solidFill>
                          <a:latin typeface="Arial"/>
                          <a:ea typeface="Arial"/>
                        </a:rPr>
                        <a:t>Badminton</a:t>
                      </a:r>
                      <a:endParaRPr lang="de-DE" sz="1200" b="0" strike="noStrike" spc="-1">
                        <a:solidFill>
                          <a:srgbClr val="000000"/>
                        </a:solidFill>
                        <a:latin typeface="Calibri"/>
                      </a:endParaRPr>
                    </a:p>
                    <a:p>
                      <a:pPr defTabSz="914400">
                        <a:lnSpc>
                          <a:spcPct val="114000"/>
                        </a:lnSpc>
                      </a:pPr>
                      <a:r>
                        <a:rPr lang="de-DE" sz="1200" b="1" strike="noStrike" spc="-1">
                          <a:solidFill>
                            <a:schemeClr val="dk1"/>
                          </a:solidFill>
                          <a:latin typeface="Arial"/>
                          <a:ea typeface="Arial"/>
                        </a:rPr>
                        <a:t>Einführung in da Trampolinturnen</a:t>
                      </a:r>
                      <a:endParaRPr lang="de-DE" sz="1200" b="0" strike="noStrike" spc="-1">
                        <a:solidFill>
                          <a:srgbClr val="000000"/>
                        </a:solidFill>
                        <a:latin typeface="Calibri"/>
                      </a:endParaRPr>
                    </a:p>
                    <a:p>
                      <a:pPr defTabSz="914400">
                        <a:lnSpc>
                          <a:spcPct val="114000"/>
                        </a:lnSpc>
                      </a:pPr>
                      <a:r>
                        <a:rPr lang="de-DE" sz="1200" b="1" strike="noStrike" spc="-1">
                          <a:solidFill>
                            <a:schemeClr val="dk1"/>
                          </a:solidFill>
                          <a:latin typeface="Arial"/>
                          <a:ea typeface="Arial"/>
                        </a:rPr>
                        <a:t>Parcours/Yoga</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14000"/>
                        </a:lnSpc>
                        <a:tabLst>
                          <a:tab pos="0" algn="l"/>
                        </a:tabLst>
                      </a:pPr>
                      <a:r>
                        <a:rPr lang="de-DE" sz="1200" b="0" strike="noStrike" spc="-1">
                          <a:solidFill>
                            <a:schemeClr val="dk1"/>
                          </a:solidFill>
                          <a:latin typeface="Arial"/>
                          <a:ea typeface="Calibri"/>
                        </a:rPr>
                        <a:t>Do 13.15 – 14.45 Uhr </a:t>
                      </a:r>
                      <a:r>
                        <a:rPr lang="it-IT" sz="1200" b="0" strike="noStrike" spc="-1">
                          <a:solidFill>
                            <a:srgbClr val="FF0000"/>
                          </a:solidFill>
                          <a:latin typeface="Arial"/>
                          <a:ea typeface="Arial"/>
                        </a:rPr>
                        <a:t>                    18 Plätze</a:t>
                      </a:r>
                      <a:endParaRPr lang="de-DE" sz="1200" b="0" strike="noStrike" spc="-1">
                        <a:solidFill>
                          <a:srgbClr val="000000"/>
                        </a:solidFill>
                        <a:latin typeface="Calibri"/>
                      </a:endParaRPr>
                    </a:p>
                    <a:p>
                      <a:pPr defTabSz="914400">
                        <a:lnSpc>
                          <a:spcPct val="114000"/>
                        </a:lnSpc>
                        <a:tabLst>
                          <a:tab pos="0" algn="l"/>
                        </a:tabLst>
                      </a:pPr>
                      <a:r>
                        <a:rPr lang="it-IT" sz="1200" b="0" strike="noStrike" spc="-1">
                          <a:solidFill>
                            <a:schemeClr val="dk1"/>
                          </a:solidFill>
                          <a:latin typeface="Arial"/>
                          <a:ea typeface="Arial"/>
                        </a:rPr>
                        <a:t>Do 13.15 – 14.45 Uhr </a:t>
                      </a:r>
                      <a:r>
                        <a:rPr lang="it-IT" sz="1200" b="0" strike="noStrike" spc="-1">
                          <a:solidFill>
                            <a:srgbClr val="FF0000"/>
                          </a:solidFill>
                          <a:latin typeface="Arial"/>
                          <a:ea typeface="Arial"/>
                        </a:rPr>
                        <a:t>                    11 Plätze</a:t>
                      </a:r>
                      <a:endParaRPr lang="de-DE" sz="1200" b="0" strike="noStrike" spc="-1">
                        <a:solidFill>
                          <a:srgbClr val="000000"/>
                        </a:solidFill>
                        <a:latin typeface="Calibri"/>
                      </a:endParaRPr>
                    </a:p>
                    <a:p>
                      <a:pPr defTabSz="914400">
                        <a:lnSpc>
                          <a:spcPct val="114000"/>
                        </a:lnSpc>
                        <a:tabLst>
                          <a:tab pos="0" algn="l"/>
                        </a:tabLst>
                      </a:pPr>
                      <a:r>
                        <a:rPr lang="it-IT" sz="1200" b="0" strike="noStrike" spc="-1">
                          <a:solidFill>
                            <a:schemeClr val="dk1"/>
                          </a:solidFill>
                          <a:latin typeface="Arial"/>
                          <a:ea typeface="Arial"/>
                        </a:rPr>
                        <a:t>Sa 14.00 – 19.00 Uhr (im Nov.!!!)   </a:t>
                      </a:r>
                      <a:r>
                        <a:rPr lang="it-IT" sz="1200" b="0" strike="noStrike" spc="-1">
                          <a:solidFill>
                            <a:srgbClr val="FF0000"/>
                          </a:solidFill>
                          <a:latin typeface="Arial"/>
                          <a:ea typeface="Arial"/>
                        </a:rPr>
                        <a:t>20 Plätze </a:t>
                      </a:r>
                      <a:endParaRPr lang="de-DE" sz="1200" b="0" strike="noStrike" spc="-1">
                        <a:solidFill>
                          <a:srgbClr val="000000"/>
                        </a:solidFill>
                        <a:latin typeface="Calibri"/>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613440">
                <a:tc>
                  <a:txBody>
                    <a:bodyPr/>
                    <a:lstStyle/>
                    <a:p>
                      <a:pPr>
                        <a:lnSpc>
                          <a:spcPct val="100000"/>
                        </a:lnSpc>
                      </a:pPr>
                      <a:endParaRPr lang="de-DE" sz="1000" b="0" strike="noStrike" spc="-1">
                        <a:solidFill>
                          <a:srgbClr val="000000"/>
                        </a:solidFill>
                        <a:latin typeface="Calibri"/>
                        <a:ea typeface="Arial"/>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pPr>
                      <a:endParaRPr lang="de-DE" sz="1200" b="0" strike="noStrike" spc="-1">
                        <a:solidFill>
                          <a:srgbClr val="000000"/>
                        </a:solidFill>
                        <a:latin typeface="Calibri"/>
                        <a:ea typeface="Arial"/>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nSpc>
                          <a:spcPct val="100000"/>
                        </a:lnSpc>
                      </a:pPr>
                      <a:endParaRPr lang="it-IT" sz="1200" b="0" strike="noStrike" spc="-1">
                        <a:solidFill>
                          <a:srgbClr val="FF0000"/>
                        </a:solidFill>
                        <a:latin typeface="Arial"/>
                        <a:ea typeface="Arial"/>
                      </a:endParaRPr>
                    </a:p>
                  </a:txBody>
                  <a:tcPr marL="24480" marR="244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8"/>
                  </a:ext>
                </a:extLst>
              </a:tr>
            </a:tbl>
          </a:graphicData>
        </a:graphic>
      </p:graphicFrame>
      <p:sp>
        <p:nvSpPr>
          <p:cNvPr id="126" name="PlaceHolder 1"/>
          <p:cNvSpPr>
            <a:spLocks noGrp="1"/>
          </p:cNvSpPr>
          <p:nvPr>
            <p:ph type="ftr" idx="23"/>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DLRG und Erste-Hilfe Schein</a:t>
            </a:r>
            <a:endParaRPr lang="de-DE" sz="2200" b="0" strike="noStrike" spc="-1">
              <a:solidFill>
                <a:srgbClr val="000000"/>
              </a:solidFill>
              <a:latin typeface="Calibri"/>
            </a:endParaRPr>
          </a:p>
        </p:txBody>
      </p:sp>
      <p:sp>
        <p:nvSpPr>
          <p:cNvPr id="128" name="PlaceHolder 2"/>
          <p:cNvSpPr>
            <a:spLocks noGrp="1"/>
          </p:cNvSpPr>
          <p:nvPr>
            <p:ph type="ftr" idx="24"/>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29" name="Rechteck 3"/>
          <p:cNvSpPr/>
          <p:nvPr/>
        </p:nvSpPr>
        <p:spPr>
          <a:xfrm>
            <a:off x="875160" y="1700640"/>
            <a:ext cx="74862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Arial"/>
                <a:ea typeface="Arial"/>
              </a:rPr>
              <a:t>Das Absolvieren eines DLRG-Kurses sowie eines Erste-Hilfe Kurses wird (u.a. aus Sicherheitsgründen) für die Teilnahme an dem Seminar "Schwimmen, Tauchen, Wasserspringen" empfohlen. </a:t>
            </a:r>
            <a:endParaRPr lang="de-DE" sz="1800" b="0" strike="noStrike" spc="-1">
              <a:solidFill>
                <a:srgbClr val="000000"/>
              </a:solidFill>
              <a:latin typeface="Calibri"/>
            </a:endParaRPr>
          </a:p>
          <a:p>
            <a:pPr defTabSz="914400">
              <a:lnSpc>
                <a:spcPct val="100000"/>
              </a:lnSpc>
            </a:pPr>
            <a:endParaRPr lang="de-DE" sz="1800" b="0" strike="noStrike" spc="-1">
              <a:solidFill>
                <a:srgbClr val="000000"/>
              </a:solidFill>
              <a:latin typeface="Calibri"/>
            </a:endParaRPr>
          </a:p>
          <a:p>
            <a:pPr defTabSz="914400">
              <a:lnSpc>
                <a:spcPct val="100000"/>
              </a:lnSpc>
            </a:pPr>
            <a:r>
              <a:rPr lang="de-DE" sz="1800" b="0" strike="noStrike" spc="-1">
                <a:solidFill>
                  <a:schemeClr val="dk1"/>
                </a:solidFill>
                <a:latin typeface="Arial"/>
                <a:ea typeface="Arial"/>
              </a:rPr>
              <a:t>Das Vorliegen der Nachweise wird im Master abgeprüft und ist Voraussetzung für die Zulassung zur MA Abschlussarbeit. </a:t>
            </a:r>
            <a:endParaRPr lang="de-DE" sz="18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Informationen zum Vereinspraktikum</a:t>
            </a:r>
            <a:endParaRPr lang="de-DE" sz="2200" b="0" strike="noStrike" spc="-1">
              <a:solidFill>
                <a:srgbClr val="000000"/>
              </a:solidFill>
              <a:latin typeface="Calibri"/>
            </a:endParaRPr>
          </a:p>
        </p:txBody>
      </p:sp>
      <p:sp>
        <p:nvSpPr>
          <p:cNvPr id="131" name="PlaceHolder 2"/>
          <p:cNvSpPr>
            <a:spLocks noGrp="1"/>
          </p:cNvSpPr>
          <p:nvPr>
            <p:ph type="ftr" idx="25"/>
          </p:nvPr>
        </p:nvSpPr>
        <p:spPr>
          <a:xfrm>
            <a:off x="1820880" y="6141960"/>
            <a:ext cx="5196960" cy="30888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32" name="Textfeld 6"/>
          <p:cNvSpPr/>
          <p:nvPr/>
        </p:nvSpPr>
        <p:spPr>
          <a:xfrm>
            <a:off x="539640" y="1628640"/>
            <a:ext cx="8265240" cy="198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001"/>
              </a:spcAft>
              <a:tabLst>
                <a:tab pos="0" algn="l"/>
              </a:tabLst>
            </a:pPr>
            <a:r>
              <a:rPr lang="de-DE" sz="1800" b="0" strike="noStrike" spc="-1">
                <a:solidFill>
                  <a:srgbClr val="000000"/>
                </a:solidFill>
                <a:latin typeface="Arial"/>
                <a:ea typeface="Arial"/>
              </a:rPr>
              <a:t>Für alle Studierende mit 1. oder 2. Fach Sport ist ein Vereinspraktikum verpflichtend vorgesehen. Bestimmte vorher geleistete Praktika, Tätigkeiten im Verein o.ä. können nach Absprache anerkannt werden. Die Koordination des Vereinspraktikums übernimmt Frau Dr. Andrea Probst (a.probst@tu-bs.de). </a:t>
            </a:r>
            <a:endParaRPr lang="de-DE" sz="1800" b="0" strike="noStrike" spc="-1">
              <a:solidFill>
                <a:srgbClr val="000000"/>
              </a:solidFill>
              <a:latin typeface="Calibri"/>
            </a:endParaRPr>
          </a:p>
          <a:p>
            <a:pPr defTabSz="914400">
              <a:lnSpc>
                <a:spcPct val="100000"/>
              </a:lnSpc>
              <a:spcAft>
                <a:spcPts val="1001"/>
              </a:spcAft>
              <a:tabLst>
                <a:tab pos="0" algn="l"/>
              </a:tabLst>
            </a:pPr>
            <a:r>
              <a:rPr lang="de-DE" sz="1800" b="0" strike="noStrike" spc="-1">
                <a:solidFill>
                  <a:srgbClr val="000000"/>
                </a:solidFill>
                <a:latin typeface="Arial"/>
                <a:ea typeface="Arial"/>
              </a:rPr>
              <a:t>Weitere Infos finden Sie auf unserer Website unter </a:t>
            </a:r>
            <a:endParaRPr lang="de-DE" sz="1800" b="0" strike="noStrike" spc="-1">
              <a:solidFill>
                <a:srgbClr val="000000"/>
              </a:solidFill>
              <a:latin typeface="Calibri"/>
            </a:endParaRPr>
          </a:p>
          <a:p>
            <a:pPr defTabSz="914400">
              <a:lnSpc>
                <a:spcPct val="100000"/>
              </a:lnSpc>
              <a:spcAft>
                <a:spcPts val="1001"/>
              </a:spcAft>
              <a:tabLst>
                <a:tab pos="0" algn="l"/>
              </a:tabLst>
            </a:pPr>
            <a:r>
              <a:rPr lang="de-DE" sz="1800" b="0" u="sng" strike="noStrike" spc="-1">
                <a:solidFill>
                  <a:srgbClr val="C00000"/>
                </a:solidFill>
                <a:uFillTx/>
                <a:latin typeface="Arial"/>
                <a:ea typeface="Arial"/>
              </a:rPr>
              <a:t>https://www.tu-braunschweig.de/sportwissenschaft/studium/vereinspraktikum</a:t>
            </a:r>
            <a:endParaRPr lang="de-DE" sz="18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el 5"/>
          <p:cNvSpPr/>
          <p:nvPr/>
        </p:nvSpPr>
        <p:spPr>
          <a:xfrm>
            <a:off x="431640" y="111240"/>
            <a:ext cx="8373240" cy="70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2200" b="0" strike="noStrike" spc="-1">
              <a:solidFill>
                <a:srgbClr val="000000"/>
              </a:solidFill>
              <a:latin typeface="Calibri"/>
            </a:endParaRPr>
          </a:p>
          <a:p>
            <a:pPr defTabSz="914400">
              <a:lnSpc>
                <a:spcPct val="100000"/>
              </a:lnSpc>
            </a:pPr>
            <a:r>
              <a:rPr lang="de-DE" sz="2200" b="1" strike="noStrike" spc="-1">
                <a:solidFill>
                  <a:schemeClr val="dk1"/>
                </a:solidFill>
                <a:latin typeface="Arial"/>
                <a:ea typeface="Arial"/>
              </a:rPr>
              <a:t>Wege ins Ausland</a:t>
            </a:r>
            <a:endParaRPr lang="de-DE" sz="2200" b="0" strike="noStrike" spc="-1">
              <a:solidFill>
                <a:srgbClr val="000000"/>
              </a:solidFill>
              <a:latin typeface="Calibri"/>
            </a:endParaRPr>
          </a:p>
        </p:txBody>
      </p:sp>
      <p:sp>
        <p:nvSpPr>
          <p:cNvPr id="134" name="Textfeld 4"/>
          <p:cNvSpPr/>
          <p:nvPr/>
        </p:nvSpPr>
        <p:spPr>
          <a:xfrm>
            <a:off x="437760" y="1556640"/>
            <a:ext cx="8164080" cy="348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001"/>
              </a:spcAft>
            </a:pPr>
            <a:r>
              <a:rPr lang="de-DE" sz="1800" b="0" strike="noStrike" spc="-1">
                <a:solidFill>
                  <a:schemeClr val="dk1"/>
                </a:solidFill>
                <a:latin typeface="Arial"/>
                <a:ea typeface="Arial"/>
              </a:rPr>
              <a:t>Das Institut für Sportwissenschaft und Bewegungspädagogik pflegt enge Kooperationen mit Universitäten in Spanien (</a:t>
            </a:r>
            <a:r>
              <a:rPr lang="es-ES" sz="1800" b="0" strike="noStrike" spc="-1">
                <a:solidFill>
                  <a:schemeClr val="dk1"/>
                </a:solidFill>
                <a:latin typeface="Arial"/>
                <a:ea typeface="Arial"/>
              </a:rPr>
              <a:t>Valladolid/ Palencia und Las Palmas)</a:t>
            </a:r>
            <a:r>
              <a:rPr lang="de-DE" sz="1800" b="0" strike="noStrike" spc="-1">
                <a:solidFill>
                  <a:schemeClr val="dk1"/>
                </a:solidFill>
                <a:latin typeface="Arial"/>
                <a:ea typeface="Arial"/>
              </a:rPr>
              <a:t> Portugal (Castelo Branco) und Frankreich (Lyon) sowie Kontakte nach Brasilien und Chile (Salvador da Bahia und Sao Paolo; Temuco)</a:t>
            </a:r>
            <a:endParaRPr lang="de-DE" sz="1800" b="0" strike="noStrike" spc="-1">
              <a:solidFill>
                <a:srgbClr val="000000"/>
              </a:solidFill>
              <a:latin typeface="Calibri"/>
            </a:endParaRPr>
          </a:p>
          <a:p>
            <a:pPr defTabSz="914400">
              <a:lnSpc>
                <a:spcPct val="100000"/>
              </a:lnSpc>
              <a:spcAft>
                <a:spcPts val="1001"/>
              </a:spcAft>
            </a:pPr>
            <a:r>
              <a:rPr lang="de-DE" sz="1800" b="0" strike="noStrike" spc="-1">
                <a:solidFill>
                  <a:schemeClr val="dk1"/>
                </a:solidFill>
                <a:latin typeface="Arial"/>
                <a:ea typeface="Arial"/>
              </a:rPr>
              <a:t>Nutzen Sie die Zeit Ihres Studiums für einen Erasmusaufenthalt oder machen Sie ein Schulpraktikum im Ausland. Leistungen, die Sie im europäischen Ausland im Rahmen eines Erasmus geförderten Aufenthaltes erwerben werden nach Absprache für unsere Studiengang anerkannt.</a:t>
            </a:r>
            <a:endParaRPr lang="de-DE" sz="1800" b="0" strike="noStrike" spc="-1">
              <a:solidFill>
                <a:srgbClr val="000000"/>
              </a:solidFill>
              <a:latin typeface="Calibri"/>
            </a:endParaRPr>
          </a:p>
          <a:p>
            <a:pPr defTabSz="914400">
              <a:lnSpc>
                <a:spcPct val="100000"/>
              </a:lnSpc>
              <a:spcAft>
                <a:spcPts val="1001"/>
              </a:spcAft>
            </a:pPr>
            <a:r>
              <a:rPr lang="de-DE" sz="1800" b="0" strike="noStrike" spc="-1">
                <a:solidFill>
                  <a:schemeClr val="dk1"/>
                </a:solidFill>
                <a:latin typeface="Arial"/>
                <a:ea typeface="Arial"/>
              </a:rPr>
              <a:t>Für entsprechende Fragen steht Ihnen Dr. Andrea Probst (</a:t>
            </a:r>
            <a:r>
              <a:rPr lang="de-DE" sz="1800" b="0" u="sng" strike="noStrike" spc="-1">
                <a:solidFill>
                  <a:schemeClr val="dk1"/>
                </a:solidFill>
                <a:uFillTx/>
                <a:latin typeface="Arial"/>
                <a:ea typeface="Arial"/>
                <a:hlinkClick r:id="rId2"/>
              </a:rPr>
              <a:t>a.probst@tu-braunschweig.de</a:t>
            </a:r>
            <a:r>
              <a:rPr lang="de-DE" sz="1800" b="0" strike="noStrike" spc="-1">
                <a:solidFill>
                  <a:schemeClr val="dk1"/>
                </a:solidFill>
                <a:latin typeface="Arial"/>
                <a:ea typeface="Arial"/>
              </a:rPr>
              <a:t>) zur Verfügung</a:t>
            </a:r>
            <a:endParaRPr lang="de-DE" sz="1800" b="0" strike="noStrike" spc="-1">
              <a:solidFill>
                <a:srgbClr val="000000"/>
              </a:solidFill>
              <a:latin typeface="Calibri"/>
            </a:endParaRPr>
          </a:p>
          <a:p>
            <a:pPr defTabSz="914400">
              <a:lnSpc>
                <a:spcPct val="100000"/>
              </a:lnSpc>
              <a:spcAft>
                <a:spcPts val="1001"/>
              </a:spcAft>
            </a:pPr>
            <a:endParaRPr lang="de-DE" sz="1800" b="0" strike="noStrike" spc="-1">
              <a:solidFill>
                <a:srgbClr val="000000"/>
              </a:solidFill>
              <a:latin typeface="Calibri"/>
            </a:endParaRPr>
          </a:p>
        </p:txBody>
      </p:sp>
      <p:pic>
        <p:nvPicPr>
          <p:cNvPr id="135" name="Grafik 5"/>
          <p:cNvPicPr/>
          <p:nvPr/>
        </p:nvPicPr>
        <p:blipFill>
          <a:blip r:embed="rId3"/>
          <a:srcRect l="21091" t="34264" r="45462" b="31327"/>
          <a:stretch/>
        </p:blipFill>
        <p:spPr>
          <a:xfrm>
            <a:off x="5652000" y="149400"/>
            <a:ext cx="1334520" cy="857520"/>
          </a:xfrm>
          <a:prstGeom prst="rect">
            <a:avLst/>
          </a:prstGeom>
          <a:noFill/>
          <a:ln w="0">
            <a:noFill/>
          </a:ln>
        </p:spPr>
      </p:pic>
      <p:pic>
        <p:nvPicPr>
          <p:cNvPr id="136" name="Grafik 6"/>
          <p:cNvPicPr/>
          <p:nvPr/>
        </p:nvPicPr>
        <p:blipFill>
          <a:blip r:embed="rId4"/>
          <a:srcRect l="32810" t="46345" r="56751" b="42885"/>
          <a:stretch/>
        </p:blipFill>
        <p:spPr>
          <a:xfrm>
            <a:off x="7517880" y="149400"/>
            <a:ext cx="1326600" cy="857520"/>
          </a:xfrm>
          <a:prstGeom prst="rect">
            <a:avLst/>
          </a:prstGeom>
          <a:noFill/>
          <a:ln w="0">
            <a:noFill/>
          </a:ln>
        </p:spPr>
      </p:pic>
      <p:pic>
        <p:nvPicPr>
          <p:cNvPr id="137" name="Grafik 1"/>
          <p:cNvPicPr/>
          <p:nvPr/>
        </p:nvPicPr>
        <p:blipFill>
          <a:blip r:embed="rId5"/>
          <a:srcRect t="20404" b="19615"/>
          <a:stretch/>
        </p:blipFill>
        <p:spPr>
          <a:xfrm>
            <a:off x="3786480" y="149400"/>
            <a:ext cx="1431000" cy="857520"/>
          </a:xfrm>
          <a:prstGeom prst="rect">
            <a:avLst/>
          </a:prstGeom>
          <a:noFill/>
          <a:ln w="0">
            <a:noFill/>
          </a:ln>
        </p:spPr>
      </p:pic>
      <p:sp>
        <p:nvSpPr>
          <p:cNvPr id="138" name="PlaceHolder 1"/>
          <p:cNvSpPr>
            <a:spLocks noGrp="1"/>
          </p:cNvSpPr>
          <p:nvPr>
            <p:ph type="ftr" idx="26"/>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UB und Institutsbibliothek</a:t>
            </a:r>
            <a:endParaRPr lang="de-DE" sz="2200" b="0" strike="noStrike" spc="-1">
              <a:solidFill>
                <a:srgbClr val="000000"/>
              </a:solidFill>
              <a:latin typeface="Calibri"/>
            </a:endParaRPr>
          </a:p>
        </p:txBody>
      </p:sp>
      <p:sp>
        <p:nvSpPr>
          <p:cNvPr id="140" name="PlaceHolder 2"/>
          <p:cNvSpPr>
            <a:spLocks noGrp="1"/>
          </p:cNvSpPr>
          <p:nvPr>
            <p:ph type="ftr" idx="27"/>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41" name="Textfeld 3"/>
          <p:cNvSpPr/>
          <p:nvPr/>
        </p:nvSpPr>
        <p:spPr>
          <a:xfrm>
            <a:off x="755640" y="1484640"/>
            <a:ext cx="7702200" cy="293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001"/>
              </a:spcAft>
            </a:pPr>
            <a:r>
              <a:rPr lang="de-DE" sz="1800" b="0" strike="noStrike" spc="-1">
                <a:solidFill>
                  <a:schemeClr val="dk1"/>
                </a:solidFill>
                <a:latin typeface="Arial"/>
                <a:ea typeface="Arial"/>
              </a:rPr>
              <a:t>Die Universitätsbibliothek </a:t>
            </a:r>
            <a:r>
              <a:rPr lang="de-DE" sz="1800" b="1" strike="noStrike" spc="-1">
                <a:solidFill>
                  <a:schemeClr val="dk1"/>
                </a:solidFill>
                <a:latin typeface="Arial"/>
                <a:ea typeface="Arial"/>
              </a:rPr>
              <a:t>(UB) </a:t>
            </a:r>
            <a:r>
              <a:rPr lang="de-DE" sz="1800" b="0" strike="noStrike" spc="-1">
                <a:solidFill>
                  <a:schemeClr val="dk1"/>
                </a:solidFill>
                <a:latin typeface="Arial"/>
                <a:ea typeface="Arial"/>
              </a:rPr>
              <a:t>bietet eine Einführung (in Präsenz!) für Erstsemester zur ersten Orientierung  in der UB fachbezogen an.</a:t>
            </a:r>
            <a:endParaRPr lang="de-DE" sz="1800" b="0" strike="noStrike" spc="-1">
              <a:solidFill>
                <a:srgbClr val="000000"/>
              </a:solidFill>
              <a:latin typeface="Calibri"/>
            </a:endParaRPr>
          </a:p>
          <a:p>
            <a:pPr defTabSz="914400">
              <a:lnSpc>
                <a:spcPct val="100000"/>
              </a:lnSpc>
              <a:spcAft>
                <a:spcPts val="1001"/>
              </a:spcAft>
            </a:pPr>
            <a:r>
              <a:rPr lang="de-DE" sz="1800" b="0" strike="noStrike" spc="-1">
                <a:solidFill>
                  <a:schemeClr val="dk1"/>
                </a:solidFill>
                <a:latin typeface="Arial"/>
                <a:ea typeface="Arial"/>
              </a:rPr>
              <a:t>Für Sie ist dafür ein Termin im B1- Seminar vorgesehen. In diesem Studienjahr der </a:t>
            </a:r>
            <a:r>
              <a:rPr lang="de-DE" sz="1800" b="1" strike="noStrike" spc="-1">
                <a:solidFill>
                  <a:schemeClr val="dk1"/>
                </a:solidFill>
                <a:latin typeface="Arial"/>
                <a:ea typeface="Arial"/>
              </a:rPr>
              <a:t>25.11.2025.</a:t>
            </a:r>
            <a:endParaRPr lang="de-DE" sz="1800" b="0" strike="noStrike" spc="-1">
              <a:solidFill>
                <a:srgbClr val="000000"/>
              </a:solidFill>
              <a:latin typeface="Calibri"/>
            </a:endParaRPr>
          </a:p>
          <a:p>
            <a:pPr defTabSz="914400">
              <a:lnSpc>
                <a:spcPct val="100000"/>
              </a:lnSpc>
              <a:spcAft>
                <a:spcPts val="1001"/>
              </a:spcAft>
            </a:pPr>
            <a:r>
              <a:rPr lang="de-DE" sz="1800" b="0" strike="noStrike" spc="-1">
                <a:solidFill>
                  <a:schemeClr val="dk1"/>
                </a:solidFill>
                <a:latin typeface="Arial"/>
                <a:ea typeface="Arial"/>
              </a:rPr>
              <a:t>Am Institut für Sportwissenschaft gibt es darüber hinaus eine </a:t>
            </a:r>
            <a:r>
              <a:rPr lang="de-DE" sz="1800" b="1" strike="noStrike" spc="-1">
                <a:solidFill>
                  <a:schemeClr val="dk1"/>
                </a:solidFill>
                <a:latin typeface="Arial"/>
                <a:ea typeface="Arial"/>
              </a:rPr>
              <a:t>Institutsbibliothek</a:t>
            </a:r>
            <a:r>
              <a:rPr lang="de-DE" sz="1800" b="0" strike="noStrike" spc="-1">
                <a:solidFill>
                  <a:schemeClr val="dk1"/>
                </a:solidFill>
                <a:latin typeface="Arial"/>
                <a:ea typeface="Arial"/>
              </a:rPr>
              <a:t>  (</a:t>
            </a:r>
            <a:r>
              <a:rPr lang="de-DE" sz="1800" b="1" strike="noStrike" spc="-1">
                <a:solidFill>
                  <a:schemeClr val="dk1"/>
                </a:solidFill>
                <a:latin typeface="Arial"/>
                <a:ea typeface="Arial"/>
              </a:rPr>
              <a:t>Bibo</a:t>
            </a:r>
            <a:r>
              <a:rPr lang="de-DE" sz="1800" b="0" strike="noStrike" spc="-1">
                <a:solidFill>
                  <a:schemeClr val="dk1"/>
                </a:solidFill>
                <a:latin typeface="Arial"/>
                <a:ea typeface="Arial"/>
              </a:rPr>
              <a:t>, s. Homepage), die Sie an diesem Termin kennenlernen können. </a:t>
            </a:r>
            <a:endParaRPr lang="de-DE" sz="1800" b="0" strike="noStrike" spc="-1">
              <a:solidFill>
                <a:srgbClr val="000000"/>
              </a:solidFill>
              <a:latin typeface="Calibri"/>
            </a:endParaRPr>
          </a:p>
          <a:p>
            <a:pPr defTabSz="914400">
              <a:lnSpc>
                <a:spcPct val="100000"/>
              </a:lnSpc>
              <a:spcAft>
                <a:spcPts val="1001"/>
              </a:spcAft>
            </a:pPr>
            <a:r>
              <a:rPr lang="de-DE" sz="1800" b="0" strike="noStrike" spc="-1">
                <a:solidFill>
                  <a:schemeClr val="dk1"/>
                </a:solidFill>
                <a:latin typeface="Arial"/>
                <a:ea typeface="Arial"/>
              </a:rPr>
              <a:t>Ein </a:t>
            </a:r>
            <a:r>
              <a:rPr lang="de-DE" sz="1800" b="0" u="sng" strike="noStrike" spc="-1">
                <a:solidFill>
                  <a:schemeClr val="dk1"/>
                </a:solidFill>
                <a:uFillTx/>
                <a:latin typeface="Arial"/>
                <a:ea typeface="Arial"/>
              </a:rPr>
              <a:t>Einführungsvideo</a:t>
            </a:r>
            <a:r>
              <a:rPr lang="de-DE" sz="1800" b="0" strike="noStrike" spc="-1">
                <a:solidFill>
                  <a:schemeClr val="dk1"/>
                </a:solidFill>
                <a:latin typeface="Arial"/>
                <a:ea typeface="Arial"/>
              </a:rPr>
              <a:t> in die Institutsbibliothek können Sie auf der Homepage unter dem Reiter „Bibliothek“ finden. </a:t>
            </a:r>
            <a:endParaRPr lang="de-DE" sz="18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Homepage</a:t>
            </a:r>
            <a:endParaRPr lang="de-DE" sz="2200" b="0" strike="noStrike" spc="-1">
              <a:solidFill>
                <a:srgbClr val="000000"/>
              </a:solidFill>
              <a:latin typeface="Calibri"/>
            </a:endParaRPr>
          </a:p>
        </p:txBody>
      </p:sp>
      <p:sp>
        <p:nvSpPr>
          <p:cNvPr id="143" name="PlaceHolder 2"/>
          <p:cNvSpPr>
            <a:spLocks noGrp="1"/>
          </p:cNvSpPr>
          <p:nvPr>
            <p:ph type="ftr" idx="28"/>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pic>
        <p:nvPicPr>
          <p:cNvPr id="144" name="Grafik 4"/>
          <p:cNvPicPr/>
          <p:nvPr/>
        </p:nvPicPr>
        <p:blipFill>
          <a:blip r:embed="rId2"/>
          <a:stretch/>
        </p:blipFill>
        <p:spPr>
          <a:xfrm>
            <a:off x="755640" y="1397160"/>
            <a:ext cx="7607880" cy="410184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Mentoringprogramm für Erstsemester</a:t>
            </a:r>
            <a:endParaRPr lang="de-DE" sz="2200" b="0" strike="noStrike" spc="-1">
              <a:solidFill>
                <a:srgbClr val="000000"/>
              </a:solidFill>
              <a:latin typeface="Calibri"/>
            </a:endParaRPr>
          </a:p>
        </p:txBody>
      </p:sp>
      <p:sp>
        <p:nvSpPr>
          <p:cNvPr id="146" name="PlaceHolder 2"/>
          <p:cNvSpPr>
            <a:spLocks noGrp="1"/>
          </p:cNvSpPr>
          <p:nvPr>
            <p:ph type="ftr" idx="29"/>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pic>
        <p:nvPicPr>
          <p:cNvPr id="147" name="Grafik 3"/>
          <p:cNvPicPr/>
          <p:nvPr/>
        </p:nvPicPr>
        <p:blipFill>
          <a:blip r:embed="rId2"/>
          <a:stretch/>
        </p:blipFill>
        <p:spPr>
          <a:xfrm>
            <a:off x="5004000" y="2925000"/>
            <a:ext cx="3930480" cy="3930480"/>
          </a:xfrm>
          <a:prstGeom prst="rect">
            <a:avLst/>
          </a:prstGeom>
          <a:noFill/>
          <a:ln w="0">
            <a:noFill/>
          </a:ln>
        </p:spPr>
      </p:pic>
      <p:pic>
        <p:nvPicPr>
          <p:cNvPr id="148" name="Grafik 4"/>
          <p:cNvPicPr/>
          <p:nvPr/>
        </p:nvPicPr>
        <p:blipFill>
          <a:blip r:embed="rId3"/>
          <a:stretch/>
        </p:blipFill>
        <p:spPr>
          <a:xfrm>
            <a:off x="107640" y="808920"/>
            <a:ext cx="8646120" cy="1778760"/>
          </a:xfrm>
          <a:prstGeom prst="rect">
            <a:avLst/>
          </a:prstGeom>
          <a:noFill/>
          <a:ln w="0">
            <a:noFill/>
          </a:ln>
        </p:spPr>
      </p:pic>
      <p:sp>
        <p:nvSpPr>
          <p:cNvPr id="149" name="Rechteck 7"/>
          <p:cNvSpPr/>
          <p:nvPr/>
        </p:nvSpPr>
        <p:spPr>
          <a:xfrm>
            <a:off x="539640" y="3501000"/>
            <a:ext cx="4173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Arial"/>
                <a:ea typeface="Arial"/>
              </a:rPr>
              <a:t>https://www.tu-braunschweig.de/fk6/studierende/peer-mentoring-programm</a:t>
            </a:r>
            <a:endParaRPr lang="de-DE" sz="18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ftr" idx="15"/>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93" name="Textfeld 3"/>
          <p:cNvSpPr/>
          <p:nvPr/>
        </p:nvSpPr>
        <p:spPr>
          <a:xfrm>
            <a:off x="201240" y="2403000"/>
            <a:ext cx="323784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3600" b="0" strike="noStrike" spc="-1">
                <a:solidFill>
                  <a:schemeClr val="dk1"/>
                </a:solidFill>
                <a:latin typeface="Cooper Black"/>
                <a:ea typeface="Arial"/>
              </a:rPr>
              <a:t>Herzlich Willkommen am IFSB!</a:t>
            </a:r>
            <a:endParaRPr lang="de-DE" sz="3600" b="0" strike="noStrike" spc="-1">
              <a:solidFill>
                <a:srgbClr val="000000"/>
              </a:solidFill>
              <a:latin typeface="Calibri"/>
            </a:endParaRPr>
          </a:p>
        </p:txBody>
      </p:sp>
      <p:pic>
        <p:nvPicPr>
          <p:cNvPr id="94" name="Grafik 2"/>
          <p:cNvPicPr/>
          <p:nvPr/>
        </p:nvPicPr>
        <p:blipFill>
          <a:blip r:embed="rId2"/>
          <a:srcRect t="23434"/>
          <a:stretch/>
        </p:blipFill>
        <p:spPr>
          <a:xfrm>
            <a:off x="3515040" y="1723320"/>
            <a:ext cx="5426280" cy="3908520"/>
          </a:xfrm>
          <a:prstGeom prst="rect">
            <a:avLst/>
          </a:prstGeom>
          <a:noFill/>
          <a:ln w="0">
            <a:noFill/>
          </a:ln>
          <a:effectLst>
            <a:outerShdw blurRad="291960" dist="138479"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ftr" idx="16"/>
          </p:nvPr>
        </p:nvSpPr>
        <p:spPr>
          <a:xfrm>
            <a:off x="1907640" y="62373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96" name="PlaceHolder 2"/>
          <p:cNvSpPr>
            <a:spLocks noGrp="1"/>
          </p:cNvSpPr>
          <p:nvPr>
            <p:ph type="title"/>
          </p:nvPr>
        </p:nvSpPr>
        <p:spPr>
          <a:xfrm>
            <a:off x="431640" y="20808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Mitarbeiterinnen und Mitarbeiter </a:t>
            </a:r>
            <a:endParaRPr lang="de-DE" sz="2200" b="0" strike="noStrike" spc="-1">
              <a:solidFill>
                <a:srgbClr val="000000"/>
              </a:solidFill>
              <a:latin typeface="Calibri"/>
            </a:endParaRPr>
          </a:p>
        </p:txBody>
      </p:sp>
      <p:sp>
        <p:nvSpPr>
          <p:cNvPr id="97" name="Rechteck 1"/>
          <p:cNvSpPr/>
          <p:nvPr/>
        </p:nvSpPr>
        <p:spPr>
          <a:xfrm>
            <a:off x="1321560" y="6072840"/>
            <a:ext cx="23436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de-DE" sz="1600" b="0" strike="noStrike" spc="-1">
                <a:solidFill>
                  <a:srgbClr val="000000"/>
                </a:solidFill>
                <a:latin typeface="Arial"/>
                <a:ea typeface="Arial"/>
              </a:rPr>
              <a:t> </a:t>
            </a:r>
            <a:endParaRPr lang="de-DE" sz="1600" b="0" strike="noStrike" spc="-1">
              <a:solidFill>
                <a:srgbClr val="000000"/>
              </a:solidFill>
              <a:latin typeface="Calibri"/>
            </a:endParaRPr>
          </a:p>
        </p:txBody>
      </p:sp>
      <p:sp>
        <p:nvSpPr>
          <p:cNvPr id="98" name="Textfeld 5"/>
          <p:cNvSpPr/>
          <p:nvPr/>
        </p:nvSpPr>
        <p:spPr>
          <a:xfrm>
            <a:off x="1657440" y="878400"/>
            <a:ext cx="7942680" cy="604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300" b="1" strike="noStrike" spc="-1" dirty="0">
                <a:solidFill>
                  <a:schemeClr val="dk1"/>
                </a:solidFill>
                <a:latin typeface="Arial"/>
                <a:ea typeface="Arial"/>
              </a:rPr>
              <a:t>Prof. Dr. Esther </a:t>
            </a:r>
            <a:r>
              <a:rPr lang="de-DE" sz="1300" b="1" strike="noStrike" spc="-1" dirty="0" err="1">
                <a:solidFill>
                  <a:schemeClr val="dk1"/>
                </a:solidFill>
                <a:latin typeface="Arial"/>
                <a:ea typeface="Arial"/>
              </a:rPr>
              <a:t>Serwe-Pandrick</a:t>
            </a:r>
            <a:r>
              <a:rPr lang="de-DE" sz="1300" b="1" strike="noStrike" spc="-1" dirty="0">
                <a:solidFill>
                  <a:schemeClr val="dk1"/>
                </a:solidFill>
                <a:latin typeface="Arial"/>
                <a:ea typeface="Arial"/>
              </a:rPr>
              <a:t>, </a:t>
            </a:r>
            <a:r>
              <a:rPr lang="de-DE" sz="1300" b="0" strike="noStrike" spc="-1" dirty="0">
                <a:solidFill>
                  <a:schemeClr val="dk1"/>
                </a:solidFill>
                <a:latin typeface="Arial"/>
                <a:ea typeface="Arial"/>
              </a:rPr>
              <a:t>geschäftsführende Leitung</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dk1"/>
                </a:solidFill>
                <a:latin typeface="Arial"/>
                <a:ea typeface="Arial"/>
              </a:rPr>
              <a:t>	Sprechstunde nach Vereinbarung – auf Anfrage nach Email</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1" strike="noStrike" spc="-1" dirty="0">
                <a:solidFill>
                  <a:schemeClr val="dk1"/>
                </a:solidFill>
                <a:latin typeface="Arial"/>
                <a:ea typeface="Calibri"/>
              </a:rPr>
              <a:t>Jun. Prof. Dr. Peter </a:t>
            </a:r>
            <a:r>
              <a:rPr lang="de-DE" sz="1300" b="1" strike="noStrike" spc="-1" dirty="0" err="1">
                <a:solidFill>
                  <a:schemeClr val="dk1"/>
                </a:solidFill>
                <a:latin typeface="Arial"/>
                <a:ea typeface="Calibri"/>
              </a:rPr>
              <a:t>Düking</a:t>
            </a:r>
            <a:r>
              <a:rPr lang="de-DE" sz="1300" b="1" strike="noStrike" spc="-1" dirty="0">
                <a:solidFill>
                  <a:schemeClr val="dk1"/>
                </a:solidFill>
                <a:latin typeface="Arial"/>
                <a:ea typeface="Calibri"/>
              </a:rPr>
              <a:t>, s</a:t>
            </a:r>
            <a:r>
              <a:rPr lang="de-DE" sz="1300" b="0" strike="noStrike" spc="-1" dirty="0">
                <a:solidFill>
                  <a:schemeClr val="dk1"/>
                </a:solidFill>
                <a:latin typeface="Arial"/>
                <a:ea typeface="Calibri"/>
              </a:rPr>
              <a:t>tellv. Geschäftsführende Leitung</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dk1"/>
                </a:solidFill>
                <a:latin typeface="Arial"/>
                <a:ea typeface="Calibri"/>
              </a:rPr>
              <a:t>	Sprechstunde: einfach vorbeikommen. </a:t>
            </a:r>
            <a:r>
              <a:rPr lang="de-DE" sz="1300" b="0" strike="noStrike" spc="-1" dirty="0" err="1">
                <a:solidFill>
                  <a:schemeClr val="dk1"/>
                </a:solidFill>
                <a:latin typeface="Arial"/>
                <a:ea typeface="Calibri"/>
              </a:rPr>
              <a:t>E-mails</a:t>
            </a:r>
            <a:r>
              <a:rPr lang="de-DE" sz="1300" b="0" strike="noStrike" spc="-1" dirty="0">
                <a:solidFill>
                  <a:schemeClr val="dk1"/>
                </a:solidFill>
                <a:latin typeface="Arial"/>
                <a:ea typeface="Calibri"/>
              </a:rPr>
              <a:t> werden </a:t>
            </a:r>
            <a:r>
              <a:rPr lang="de-DE" sz="1300" b="1" strike="noStrike" spc="-1" dirty="0">
                <a:solidFill>
                  <a:schemeClr val="dk1"/>
                </a:solidFill>
                <a:latin typeface="Arial"/>
                <a:ea typeface="Calibri"/>
              </a:rPr>
              <a:t>nicht</a:t>
            </a:r>
            <a:r>
              <a:rPr lang="de-DE" sz="1300" b="0" strike="noStrike" spc="-1" dirty="0">
                <a:solidFill>
                  <a:schemeClr val="dk1"/>
                </a:solidFill>
                <a:latin typeface="Arial"/>
                <a:ea typeface="Calibri"/>
              </a:rPr>
              <a:t> beantwortet</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1" strike="noStrike" spc="-1" dirty="0">
                <a:solidFill>
                  <a:schemeClr val="dk1"/>
                </a:solidFill>
                <a:latin typeface="Arial"/>
                <a:ea typeface="Calibri"/>
              </a:rPr>
              <a:t>Dr. Andrea Probst</a:t>
            </a:r>
            <a:r>
              <a:rPr lang="de-DE" sz="1300" b="0" strike="noStrike" spc="-1" dirty="0">
                <a:solidFill>
                  <a:schemeClr val="dk1"/>
                </a:solidFill>
                <a:latin typeface="Arial"/>
                <a:ea typeface="Calibri"/>
              </a:rPr>
              <a:t>, Lehrkraft für besondere Aufgaben, z. Zt. </a:t>
            </a:r>
            <a:r>
              <a:rPr lang="de-DE" sz="1300" b="0" strike="noStrike" spc="-1" dirty="0" err="1">
                <a:solidFill>
                  <a:schemeClr val="dk1"/>
                </a:solidFill>
                <a:latin typeface="Arial"/>
                <a:ea typeface="Calibri"/>
              </a:rPr>
              <a:t>Studiengangskoordination</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dk1"/>
                </a:solidFill>
                <a:latin typeface="Arial"/>
                <a:ea typeface="Calibri"/>
              </a:rPr>
              <a:t>	Sprechstunde: Mi. 8.30 Uhr</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1" strike="noStrike" spc="-1" dirty="0">
                <a:solidFill>
                  <a:schemeClr val="dk1"/>
                </a:solidFill>
                <a:latin typeface="Arial"/>
                <a:ea typeface="Calibri"/>
              </a:rPr>
              <a:t>Dr. Nicola </a:t>
            </a:r>
            <a:r>
              <a:rPr lang="de-DE" sz="1300" b="1" strike="noStrike" spc="-1" dirty="0" err="1">
                <a:solidFill>
                  <a:schemeClr val="dk1"/>
                </a:solidFill>
                <a:latin typeface="Arial"/>
                <a:ea typeface="Calibri"/>
              </a:rPr>
              <a:t>Böhlke</a:t>
            </a:r>
            <a:r>
              <a:rPr lang="de-DE" sz="1300" b="0" strike="noStrike" spc="-1" dirty="0">
                <a:solidFill>
                  <a:schemeClr val="dk1"/>
                </a:solidFill>
                <a:latin typeface="Arial"/>
                <a:ea typeface="Calibri"/>
              </a:rPr>
              <a:t>, Lehrkraft für besondere Aufgaben, </a:t>
            </a:r>
            <a:r>
              <a:rPr lang="de-DE" sz="1300" b="0" strike="noStrike" spc="-1" dirty="0" err="1">
                <a:solidFill>
                  <a:schemeClr val="lt1">
                    <a:lumMod val="50000"/>
                  </a:schemeClr>
                </a:solidFill>
                <a:latin typeface="Arial"/>
                <a:ea typeface="Calibri"/>
              </a:rPr>
              <a:t>Studiengangskoordination</a:t>
            </a: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dk1"/>
                </a:solidFill>
                <a:latin typeface="Arial"/>
                <a:ea typeface="Calibri"/>
              </a:rPr>
              <a:t>	Sprechstunde: nach Vereinbarung ab Februar 2026</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Tobias </a:t>
            </a:r>
            <a:r>
              <a:rPr lang="de-DE" sz="1300" b="1" strike="noStrike" spc="-1" dirty="0" err="1">
                <a:solidFill>
                  <a:schemeClr val="dk1"/>
                </a:solidFill>
                <a:latin typeface="Arial"/>
                <a:ea typeface="Calibri"/>
              </a:rPr>
              <a:t>Domroes</a:t>
            </a:r>
            <a:r>
              <a:rPr lang="de-DE" sz="1300" b="0" strike="noStrike" spc="-1" dirty="0">
                <a:solidFill>
                  <a:schemeClr val="dk1"/>
                </a:solidFill>
                <a:latin typeface="Arial"/>
                <a:ea typeface="Calibri"/>
              </a:rPr>
              <a:t>, Wiss. Mitarbeiter</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Tanja Aulich</a:t>
            </a:r>
            <a:r>
              <a:rPr lang="de-DE" sz="1300" b="0" strike="noStrike" spc="-1" dirty="0">
                <a:solidFill>
                  <a:schemeClr val="dk1"/>
                </a:solidFill>
                <a:latin typeface="Arial"/>
                <a:ea typeface="Calibri"/>
              </a:rPr>
              <a:t>, Lehrkraft für besondere Aufgaben</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Dominik Korte</a:t>
            </a:r>
            <a:r>
              <a:rPr lang="de-DE" sz="1300" b="0" strike="noStrike" spc="-1" dirty="0">
                <a:solidFill>
                  <a:schemeClr val="dk1"/>
                </a:solidFill>
                <a:latin typeface="Arial"/>
                <a:ea typeface="Calibri"/>
              </a:rPr>
              <a:t>, Wiss. Mitarbeiter</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Luka Schlosser, </a:t>
            </a:r>
            <a:r>
              <a:rPr lang="de-DE" sz="1300" b="0" strike="noStrike" spc="-1" dirty="0">
                <a:solidFill>
                  <a:schemeClr val="dk1"/>
                </a:solidFill>
                <a:latin typeface="Arial"/>
                <a:ea typeface="Calibri"/>
              </a:rPr>
              <a:t>Wiss. Mitarbeiter</a:t>
            </a:r>
            <a:endParaRPr lang="de-DE" sz="1300" b="0" strike="noStrike" spc="-1" dirty="0">
              <a:solidFill>
                <a:srgbClr val="000000"/>
              </a:solidFill>
              <a:latin typeface="Calibri"/>
            </a:endParaRPr>
          </a:p>
          <a:p>
            <a:pPr marL="895320" indent="-89532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Felipe Rayo</a:t>
            </a:r>
            <a:r>
              <a:rPr lang="de-DE" sz="1300" b="0" strike="noStrike" spc="-1" dirty="0">
                <a:solidFill>
                  <a:schemeClr val="dk1"/>
                </a:solidFill>
                <a:latin typeface="Arial"/>
                <a:ea typeface="Calibri"/>
              </a:rPr>
              <a:t>, Wiss. Mitarbeiter</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Stefanie Hennig</a:t>
            </a:r>
            <a:r>
              <a:rPr lang="de-DE" sz="1300" b="0" strike="noStrike" spc="-1" dirty="0">
                <a:solidFill>
                  <a:schemeClr val="dk1"/>
                </a:solidFill>
                <a:latin typeface="Arial"/>
                <a:ea typeface="Calibri"/>
              </a:rPr>
              <a:t>, Lehrkraft für besondere aufgaben</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Lukas Masur</a:t>
            </a:r>
            <a:r>
              <a:rPr lang="de-DE" sz="1300" b="0" strike="noStrike" spc="-1" dirty="0">
                <a:solidFill>
                  <a:schemeClr val="dk1"/>
                </a:solidFill>
                <a:latin typeface="Arial"/>
                <a:ea typeface="Calibri"/>
              </a:rPr>
              <a:t>, Wiss. Mitarbeiter</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Sprechstunde: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Tanja </a:t>
            </a:r>
            <a:r>
              <a:rPr lang="de-DE" sz="1300" b="1" strike="noStrike" spc="-1" dirty="0" err="1">
                <a:solidFill>
                  <a:schemeClr val="dk1"/>
                </a:solidFill>
                <a:latin typeface="Arial"/>
                <a:ea typeface="Calibri"/>
              </a:rPr>
              <a:t>Zitlau</a:t>
            </a:r>
            <a:r>
              <a:rPr lang="de-DE" sz="1300" b="0" strike="noStrike" spc="-1" dirty="0">
                <a:solidFill>
                  <a:schemeClr val="dk1"/>
                </a:solidFill>
                <a:latin typeface="Arial"/>
                <a:ea typeface="Calibri"/>
              </a:rPr>
              <a:t>, Sekretariat</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0" strike="noStrike" spc="-1" dirty="0">
                <a:solidFill>
                  <a:schemeClr val="dk1"/>
                </a:solidFill>
                <a:latin typeface="Arial"/>
                <a:ea typeface="Calibri"/>
              </a:rPr>
              <a:t>	Öffnungszeit: Mo, Di und Do, 8-12.00 Uhr, Di, 14-16 Uhr, und nach Vereinbarung</a:t>
            </a:r>
            <a:endParaRPr lang="de-DE" sz="1300" b="0" strike="noStrike" spc="-1" dirty="0">
              <a:solidFill>
                <a:srgbClr val="000000"/>
              </a:solidFill>
              <a:latin typeface="Calibri"/>
            </a:endParaRPr>
          </a:p>
          <a:p>
            <a:pPr marL="896760" indent="-896760" defTabSz="914400">
              <a:lnSpc>
                <a:spcPct val="100000"/>
              </a:lnSpc>
              <a:tabLst>
                <a:tab pos="0" algn="l"/>
              </a:tabLst>
            </a:pPr>
            <a:r>
              <a:rPr lang="de-DE" sz="1300" b="1" strike="noStrike" spc="-1" dirty="0">
                <a:solidFill>
                  <a:schemeClr val="dk1"/>
                </a:solidFill>
                <a:latin typeface="Arial"/>
                <a:ea typeface="Calibri"/>
              </a:rPr>
              <a:t>Oliver Feldmann, </a:t>
            </a:r>
            <a:r>
              <a:rPr lang="de-DE" sz="1300" b="0" strike="noStrike" spc="-1" dirty="0">
                <a:solidFill>
                  <a:schemeClr val="dk1"/>
                </a:solidFill>
                <a:latin typeface="Arial"/>
                <a:ea typeface="Calibri"/>
              </a:rPr>
              <a:t>Sport- und Gerätewart</a:t>
            </a:r>
            <a:r>
              <a:rPr lang="de-DE" sz="1300" b="1" strike="noStrike" spc="-1" dirty="0">
                <a:solidFill>
                  <a:schemeClr val="dk1"/>
                </a:solidFill>
                <a:latin typeface="Arial"/>
                <a:ea typeface="Calibri"/>
              </a:rPr>
              <a:t>, </a:t>
            </a:r>
            <a:r>
              <a:rPr lang="de-DE" sz="1300" b="0" strike="noStrike" spc="-1" dirty="0">
                <a:solidFill>
                  <a:schemeClr val="dk1"/>
                </a:solidFill>
                <a:latin typeface="Arial"/>
                <a:ea typeface="Calibri"/>
              </a:rPr>
              <a:t>Mo-Fr 07.30-11.15 Uhr (0531-391 2834)</a:t>
            </a:r>
            <a:endParaRPr lang="de-DE" sz="1300" b="0" strike="noStrike" spc="-1" dirty="0">
              <a:solidFill>
                <a:srgbClr val="000000"/>
              </a:solidFill>
              <a:latin typeface="Calibri"/>
            </a:endParaRPr>
          </a:p>
          <a:p>
            <a:pPr marL="896760" indent="-896760" defTabSz="914400">
              <a:lnSpc>
                <a:spcPct val="100000"/>
              </a:lnSpc>
              <a:tabLst>
                <a:tab pos="0" algn="l"/>
              </a:tabLst>
            </a:pP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lt1">
                    <a:lumMod val="50000"/>
                  </a:schemeClr>
                </a:solidFill>
                <a:latin typeface="Arial"/>
                <a:ea typeface="Calibri"/>
              </a:rPr>
              <a:t>	</a:t>
            </a:r>
            <a:endParaRPr lang="de-DE" sz="1300" b="0" strike="noStrike" spc="-1" dirty="0">
              <a:solidFill>
                <a:srgbClr val="000000"/>
              </a:solidFill>
              <a:latin typeface="Calibri"/>
            </a:endParaRPr>
          </a:p>
          <a:p>
            <a:pPr marL="982800" indent="-982800" defTabSz="914400">
              <a:lnSpc>
                <a:spcPct val="100000"/>
              </a:lnSpc>
              <a:tabLst>
                <a:tab pos="0" algn="l"/>
              </a:tabLst>
            </a:pPr>
            <a:endParaRPr lang="de-DE" sz="1300" b="0" strike="noStrike" spc="-1" dirty="0">
              <a:solidFill>
                <a:srgbClr val="000000"/>
              </a:solidFill>
              <a:latin typeface="Calibri"/>
            </a:endParaRPr>
          </a:p>
          <a:p>
            <a:pPr marL="982800" indent="-982800" defTabSz="914400">
              <a:lnSpc>
                <a:spcPct val="100000"/>
              </a:lnSpc>
              <a:tabLst>
                <a:tab pos="0" algn="l"/>
              </a:tabLst>
            </a:pPr>
            <a:r>
              <a:rPr lang="de-DE" sz="1300" b="0" strike="noStrike" spc="-1" dirty="0">
                <a:solidFill>
                  <a:schemeClr val="dk1"/>
                </a:solidFill>
                <a:latin typeface="Arial"/>
                <a:ea typeface="Arial"/>
              </a:rPr>
              <a:t> </a:t>
            </a:r>
            <a:endParaRPr lang="de-DE" sz="1300" b="0" strike="noStrike" spc="-1" dirty="0">
              <a:solidFill>
                <a:srgbClr val="000000"/>
              </a:solidFill>
              <a:latin typeface="Calibri"/>
            </a:endParaRPr>
          </a:p>
          <a:p>
            <a:pPr marL="982800" defTabSz="914400">
              <a:lnSpc>
                <a:spcPct val="100000"/>
              </a:lnSpc>
              <a:tabLst>
                <a:tab pos="0" algn="l"/>
              </a:tabLst>
            </a:pPr>
            <a:endParaRPr lang="de-DE" sz="1300" b="0" strike="noStrike" spc="-1" dirty="0">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Aufbau und Ziel des Studiums</a:t>
            </a:r>
            <a:endParaRPr lang="de-DE" sz="2200" b="0" strike="noStrike" spc="-1">
              <a:solidFill>
                <a:srgbClr val="000000"/>
              </a:solidFill>
              <a:latin typeface="Calibri"/>
            </a:endParaRPr>
          </a:p>
        </p:txBody>
      </p:sp>
      <p:sp>
        <p:nvSpPr>
          <p:cNvPr id="100" name="PlaceHolder 2"/>
          <p:cNvSpPr>
            <a:spLocks noGrp="1"/>
          </p:cNvSpPr>
          <p:nvPr>
            <p:ph type="ftr" idx="17"/>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01" name="Rechteck 3"/>
          <p:cNvSpPr/>
          <p:nvPr/>
        </p:nvSpPr>
        <p:spPr>
          <a:xfrm>
            <a:off x="431640" y="1556640"/>
            <a:ext cx="8277840" cy="312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20000"/>
              </a:lnSpc>
              <a:spcAft>
                <a:spcPts val="601"/>
              </a:spcAft>
            </a:pPr>
            <a:r>
              <a:rPr lang="de-DE" sz="1800" b="0" strike="noStrike" spc="-1">
                <a:solidFill>
                  <a:schemeClr val="dk1"/>
                </a:solidFill>
                <a:latin typeface="Arial"/>
                <a:ea typeface="Calibri"/>
              </a:rPr>
              <a:t>Im Zentrum des Studiums steht die menschliche Bewegung in unterschiedlichen sozialen Zusammenhängen. Das Kulturphänomen Sport und die darin enthaltenen Bewegungspraxen bilden die zentralen Bezugspunkte für die Berufstätigkeit zukünftiger Bewegungs- und Sportlehrkräfte im schulischen sowie außerschulischen Bereich. Ziel des Studiums im Fach Sport/Bewegungspädagogik ist die Professionalisierung der Studierenden im Sinne einer </a:t>
            </a:r>
            <a:r>
              <a:rPr lang="de-DE" sz="1800" b="1" strike="noStrike" spc="-1">
                <a:solidFill>
                  <a:schemeClr val="dk1"/>
                </a:solidFill>
                <a:latin typeface="Arial"/>
                <a:ea typeface="Calibri"/>
              </a:rPr>
              <a:t>fachwissenschaftlichen, fachpraktischen </a:t>
            </a:r>
            <a:r>
              <a:rPr lang="de-DE" sz="1800" b="0" strike="noStrike" spc="-1">
                <a:solidFill>
                  <a:schemeClr val="dk1"/>
                </a:solidFill>
                <a:latin typeface="Arial"/>
                <a:ea typeface="Calibri"/>
              </a:rPr>
              <a:t>und </a:t>
            </a:r>
            <a:r>
              <a:rPr lang="de-DE" sz="1800" b="1" strike="noStrike" spc="-1">
                <a:solidFill>
                  <a:schemeClr val="dk1"/>
                </a:solidFill>
                <a:latin typeface="Arial"/>
                <a:ea typeface="Calibri"/>
              </a:rPr>
              <a:t>fachdidaktischen</a:t>
            </a:r>
            <a:r>
              <a:rPr lang="de-DE" sz="1800" b="0" strike="noStrike" spc="-1">
                <a:solidFill>
                  <a:schemeClr val="dk1"/>
                </a:solidFill>
                <a:latin typeface="Arial"/>
                <a:ea typeface="Calibri"/>
              </a:rPr>
              <a:t> Handlungsbefähigung. </a:t>
            </a:r>
            <a:endParaRPr lang="de-DE" sz="1800" b="0" strike="noStrike" spc="-1">
              <a:solidFill>
                <a:srgbClr val="000000"/>
              </a:solidFill>
              <a:latin typeface="Calibri"/>
            </a:endParaRPr>
          </a:p>
          <a:p>
            <a:pPr algn="just" defTabSz="914400">
              <a:lnSpc>
                <a:spcPct val="120000"/>
              </a:lnSpc>
              <a:spcAft>
                <a:spcPts val="601"/>
              </a:spcAft>
            </a:pPr>
            <a:r>
              <a:rPr lang="de-DE" sz="1800" b="0" strike="noStrike" spc="-1">
                <a:solidFill>
                  <a:schemeClr val="dk1"/>
                </a:solidFill>
                <a:latin typeface="Arial"/>
                <a:ea typeface="Calibri"/>
              </a:rPr>
              <a:t>Das Studium gliedert sich daher in diese drei Bereiche.</a:t>
            </a:r>
            <a:endParaRPr lang="de-DE" sz="18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1. Fachwissenschaft</a:t>
            </a:r>
            <a:endParaRPr lang="de-DE" sz="2200" b="0" strike="noStrike" spc="-1">
              <a:solidFill>
                <a:srgbClr val="000000"/>
              </a:solidFill>
              <a:latin typeface="Calibri"/>
            </a:endParaRPr>
          </a:p>
        </p:txBody>
      </p:sp>
      <p:sp>
        <p:nvSpPr>
          <p:cNvPr id="103" name="PlaceHolder 2"/>
          <p:cNvSpPr>
            <a:spLocks noGrp="1"/>
          </p:cNvSpPr>
          <p:nvPr>
            <p:ph type="ftr" idx="18"/>
          </p:nvPr>
        </p:nvSpPr>
        <p:spPr>
          <a:xfrm>
            <a:off x="1835640" y="61653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04" name="Rechteck 3"/>
          <p:cNvSpPr/>
          <p:nvPr/>
        </p:nvSpPr>
        <p:spPr>
          <a:xfrm>
            <a:off x="431640" y="2061000"/>
            <a:ext cx="8026200" cy="29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20000"/>
              </a:lnSpc>
              <a:spcAft>
                <a:spcPts val="601"/>
              </a:spcAft>
            </a:pPr>
            <a:r>
              <a:rPr lang="de-DE" sz="1800" b="0" strike="noStrike" spc="-1">
                <a:solidFill>
                  <a:schemeClr val="dk1"/>
                </a:solidFill>
                <a:latin typeface="Arial"/>
                <a:ea typeface="Arial"/>
              </a:rPr>
              <a:t>Als Sportstudierende sollen Sie Expert*innen Ihres Faches werden. Dazu müssen Sie eine </a:t>
            </a:r>
            <a:r>
              <a:rPr lang="de-DE" sz="1800" b="1" strike="noStrike" spc="-1">
                <a:solidFill>
                  <a:schemeClr val="dk1"/>
                </a:solidFill>
                <a:latin typeface="Arial"/>
                <a:ea typeface="Arial"/>
              </a:rPr>
              <a:t>fachwissenschaftliche Expertise</a:t>
            </a:r>
            <a:r>
              <a:rPr lang="de-DE" sz="1800" b="0" strike="noStrike" spc="-1">
                <a:solidFill>
                  <a:schemeClr val="dk1"/>
                </a:solidFill>
                <a:latin typeface="Arial"/>
                <a:ea typeface="Arial"/>
              </a:rPr>
              <a:t> erwerben. Hier steht der Erwerb von Kenntnissen über Zusammenhänge von Bewegung und Erziehung, Bewegung und Lernen, Bewegung und Gesundheit, Bewegung und Gesellschaft sowie Bewegung und Entwicklung im Vordergrund.</a:t>
            </a:r>
            <a:endParaRPr lang="de-DE" sz="1800" b="0" strike="noStrike" spc="-1">
              <a:solidFill>
                <a:srgbClr val="000000"/>
              </a:solidFill>
              <a:latin typeface="Calibri"/>
            </a:endParaRPr>
          </a:p>
          <a:p>
            <a:pPr algn="just" defTabSz="914400">
              <a:lnSpc>
                <a:spcPct val="120000"/>
              </a:lnSpc>
              <a:spcAft>
                <a:spcPts val="601"/>
              </a:spcAft>
            </a:pPr>
            <a:endParaRPr lang="de-DE" sz="1800" b="0" strike="noStrike" spc="-1">
              <a:solidFill>
                <a:srgbClr val="000000"/>
              </a:solidFill>
              <a:latin typeface="Calibri"/>
            </a:endParaRPr>
          </a:p>
          <a:p>
            <a:pPr algn="just" defTabSz="914400">
              <a:lnSpc>
                <a:spcPct val="120000"/>
              </a:lnSpc>
              <a:spcAft>
                <a:spcPts val="601"/>
              </a:spcAft>
            </a:pPr>
            <a:r>
              <a:rPr lang="de-DE" sz="1800" b="0" strike="noStrike" spc="-1">
                <a:solidFill>
                  <a:schemeClr val="dk1"/>
                </a:solidFill>
                <a:latin typeface="Arial"/>
                <a:ea typeface="Calibri"/>
              </a:rPr>
              <a:t>Zugehörige Module: </a:t>
            </a:r>
            <a:r>
              <a:rPr lang="de-DE" sz="1800" b="1" strike="noStrike" spc="-1">
                <a:solidFill>
                  <a:schemeClr val="dk1"/>
                </a:solidFill>
                <a:latin typeface="Arial"/>
                <a:ea typeface="Calibri"/>
              </a:rPr>
              <a:t>B1, A1, A2</a:t>
            </a:r>
            <a:r>
              <a:rPr lang="de-DE" sz="1800" b="0" strike="noStrike" spc="-1">
                <a:solidFill>
                  <a:schemeClr val="dk1"/>
                </a:solidFill>
                <a:latin typeface="Arial"/>
                <a:ea typeface="Calibri"/>
              </a:rPr>
              <a:t>, </a:t>
            </a:r>
            <a:r>
              <a:rPr lang="de-DE" sz="1800" b="1" strike="noStrike" spc="-1">
                <a:solidFill>
                  <a:schemeClr val="dk1"/>
                </a:solidFill>
                <a:latin typeface="Arial"/>
                <a:ea typeface="Calibri"/>
              </a:rPr>
              <a:t>A3, A4</a:t>
            </a:r>
            <a:r>
              <a:rPr lang="de-DE" sz="1800" b="0" strike="noStrike" spc="-1">
                <a:solidFill>
                  <a:schemeClr val="dk1"/>
                </a:solidFill>
                <a:latin typeface="Arial"/>
                <a:ea typeface="Calibri"/>
              </a:rPr>
              <a:t>, </a:t>
            </a:r>
            <a:r>
              <a:rPr lang="de-DE" sz="1800" b="1" strike="noStrike" spc="-1">
                <a:solidFill>
                  <a:schemeClr val="dk1"/>
                </a:solidFill>
                <a:latin typeface="Arial"/>
                <a:ea typeface="Calibri"/>
              </a:rPr>
              <a:t>ABA  </a:t>
            </a:r>
            <a:r>
              <a:rPr lang="de-DE" sz="1800" b="0" strike="noStrike" spc="-1">
                <a:solidFill>
                  <a:schemeClr val="dk1"/>
                </a:solidFill>
                <a:latin typeface="Arial"/>
                <a:ea typeface="Calibri"/>
              </a:rPr>
              <a:t>             </a:t>
            </a:r>
            <a:endParaRPr lang="de-DE" sz="1800" b="0" strike="noStrike" spc="-1">
              <a:solidFill>
                <a:srgbClr val="000000"/>
              </a:solidFill>
              <a:latin typeface="Calibri"/>
            </a:endParaRPr>
          </a:p>
          <a:p>
            <a:pPr algn="just" defTabSz="914400">
              <a:lnSpc>
                <a:spcPct val="120000"/>
              </a:lnSpc>
              <a:spcAft>
                <a:spcPts val="601"/>
              </a:spcAft>
            </a:pPr>
            <a:endParaRPr lang="de-DE" sz="1800" b="0" strike="noStrike" spc="-1">
              <a:solidFill>
                <a:srgbClr val="000000"/>
              </a:solidFill>
              <a:latin typeface="Calibri"/>
            </a:endParaRPr>
          </a:p>
        </p:txBody>
      </p:sp>
      <p:pic>
        <p:nvPicPr>
          <p:cNvPr id="105" name="Picture 2" descr="Bild 02"/>
          <p:cNvPicPr/>
          <p:nvPr/>
        </p:nvPicPr>
        <p:blipFill>
          <a:blip r:embed="rId2"/>
          <a:srcRect l="20421" t="8250" r="52031" b="21482"/>
          <a:stretch/>
        </p:blipFill>
        <p:spPr>
          <a:xfrm>
            <a:off x="6388200" y="0"/>
            <a:ext cx="1998000" cy="1914480"/>
          </a:xfrm>
          <a:prstGeom prst="rect">
            <a:avLst/>
          </a:prstGeom>
          <a:noFill/>
          <a:ln w="19050">
            <a:noFill/>
          </a:ln>
          <a:effectLst>
            <a:softEdge rad="13968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2. Fachdidaktik</a:t>
            </a:r>
            <a:endParaRPr lang="de-DE" sz="2200" b="0" strike="noStrike" spc="-1">
              <a:solidFill>
                <a:srgbClr val="000000"/>
              </a:solidFill>
              <a:latin typeface="Calibri"/>
            </a:endParaRPr>
          </a:p>
        </p:txBody>
      </p:sp>
      <p:sp>
        <p:nvSpPr>
          <p:cNvPr id="107" name="PlaceHolder 2"/>
          <p:cNvSpPr>
            <a:spLocks noGrp="1"/>
          </p:cNvSpPr>
          <p:nvPr>
            <p:ph type="ftr" idx="19"/>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08" name="Rechteck 3"/>
          <p:cNvSpPr/>
          <p:nvPr/>
        </p:nvSpPr>
        <p:spPr>
          <a:xfrm>
            <a:off x="462240" y="2296080"/>
            <a:ext cx="7810200" cy="360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20000"/>
              </a:lnSpc>
              <a:spcAft>
                <a:spcPts val="601"/>
              </a:spcAft>
            </a:pPr>
            <a:r>
              <a:rPr lang="de-DE" sz="1800" b="0" strike="noStrike" spc="-1">
                <a:solidFill>
                  <a:schemeClr val="dk1"/>
                </a:solidFill>
                <a:latin typeface="Arial"/>
                <a:ea typeface="Arial"/>
              </a:rPr>
              <a:t>Als Studierende sollen Sie auch eine Fähigkeit zur Reflexion der jeweiligen Fachinhalte und methodischen Zugänge entwickeln. D.h. Sie sollen die Fähigkeit erwerben, die Fachinhalte und methodischen Zugänge auf ihre erkenntnistheoretischen Voraussetzungen und ihre Vermittelbarkeit hin zu befragen und gedanklich durchzuarbeiten. Sie benötigen dafür eine </a:t>
            </a:r>
            <a:r>
              <a:rPr lang="de-DE" sz="1800" b="1" strike="noStrike" spc="-1">
                <a:solidFill>
                  <a:schemeClr val="dk1"/>
                </a:solidFill>
                <a:latin typeface="Arial"/>
                <a:ea typeface="Arial"/>
              </a:rPr>
              <a:t>fachdidaktische Expertise</a:t>
            </a:r>
            <a:r>
              <a:rPr lang="de-DE" sz="1800" b="0" strike="noStrike" spc="-1">
                <a:solidFill>
                  <a:schemeClr val="dk1"/>
                </a:solidFill>
                <a:latin typeface="Arial"/>
                <a:ea typeface="Arial"/>
              </a:rPr>
              <a:t>, die – bezogen auf die zukünftige Berufstätigkeit – über die fachwissenschaftliche Expertise hinausgeht.</a:t>
            </a:r>
            <a:endParaRPr lang="de-DE" sz="1800" b="0" strike="noStrike" spc="-1">
              <a:solidFill>
                <a:srgbClr val="000000"/>
              </a:solidFill>
              <a:latin typeface="Calibri"/>
            </a:endParaRPr>
          </a:p>
          <a:p>
            <a:pPr algn="just" defTabSz="914400">
              <a:lnSpc>
                <a:spcPct val="120000"/>
              </a:lnSpc>
              <a:spcAft>
                <a:spcPts val="601"/>
              </a:spcAft>
            </a:pPr>
            <a:endParaRPr lang="de-DE" sz="1800" b="0" strike="noStrike" spc="-1">
              <a:solidFill>
                <a:srgbClr val="000000"/>
              </a:solidFill>
              <a:latin typeface="Calibri"/>
            </a:endParaRPr>
          </a:p>
          <a:p>
            <a:pPr algn="just" defTabSz="914400">
              <a:lnSpc>
                <a:spcPct val="120000"/>
              </a:lnSpc>
              <a:spcAft>
                <a:spcPts val="601"/>
              </a:spcAft>
            </a:pPr>
            <a:r>
              <a:rPr lang="de-DE" sz="1800" b="0" strike="noStrike" spc="-1">
                <a:solidFill>
                  <a:schemeClr val="dk1"/>
                </a:solidFill>
                <a:latin typeface="Arial"/>
                <a:ea typeface="Calibri"/>
              </a:rPr>
              <a:t>Zugehörige Module: </a:t>
            </a:r>
            <a:r>
              <a:rPr lang="de-DE" sz="1800" b="1" strike="noStrike" spc="-1">
                <a:solidFill>
                  <a:schemeClr val="dk1"/>
                </a:solidFill>
                <a:latin typeface="Arial"/>
                <a:ea typeface="Calibri"/>
              </a:rPr>
              <a:t>B2, A2 </a:t>
            </a:r>
            <a:r>
              <a:rPr lang="de-DE" sz="1800" b="0" strike="noStrike" spc="-1">
                <a:solidFill>
                  <a:schemeClr val="dk1"/>
                </a:solidFill>
                <a:latin typeface="Arial"/>
                <a:ea typeface="Calibri"/>
              </a:rPr>
              <a:t>(tw.), </a:t>
            </a:r>
            <a:r>
              <a:rPr lang="de-DE" sz="1800" b="1" strike="noStrike" spc="-1">
                <a:solidFill>
                  <a:schemeClr val="dk1"/>
                </a:solidFill>
                <a:latin typeface="Arial"/>
                <a:ea typeface="Calibri"/>
              </a:rPr>
              <a:t>A4</a:t>
            </a:r>
            <a:r>
              <a:rPr lang="de-DE" sz="1800" b="0" strike="noStrike" spc="-1">
                <a:solidFill>
                  <a:schemeClr val="dk1"/>
                </a:solidFill>
                <a:latin typeface="Arial"/>
                <a:ea typeface="Calibri"/>
              </a:rPr>
              <a:t> (tw.)</a:t>
            </a:r>
            <a:endParaRPr lang="de-DE" sz="1800" b="0" strike="noStrike" spc="-1">
              <a:solidFill>
                <a:srgbClr val="000000"/>
              </a:solidFill>
              <a:latin typeface="Calibri"/>
            </a:endParaRPr>
          </a:p>
          <a:p>
            <a:pPr algn="just" defTabSz="914400">
              <a:lnSpc>
                <a:spcPct val="120000"/>
              </a:lnSpc>
              <a:spcAft>
                <a:spcPts val="601"/>
              </a:spcAft>
            </a:pPr>
            <a:endParaRPr lang="de-DE" sz="1800" b="0" strike="noStrike" spc="-1">
              <a:solidFill>
                <a:srgbClr val="000000"/>
              </a:solidFill>
              <a:latin typeface="Calibri"/>
            </a:endParaRPr>
          </a:p>
        </p:txBody>
      </p:sp>
      <p:pic>
        <p:nvPicPr>
          <p:cNvPr id="109" name="Picture 2" descr="Bild 02"/>
          <p:cNvPicPr/>
          <p:nvPr/>
        </p:nvPicPr>
        <p:blipFill>
          <a:blip r:embed="rId2"/>
          <a:srcRect l="48774" t="8250"/>
          <a:stretch/>
        </p:blipFill>
        <p:spPr>
          <a:xfrm>
            <a:off x="5250600" y="230400"/>
            <a:ext cx="3021840" cy="2085840"/>
          </a:xfrm>
          <a:prstGeom prst="rect">
            <a:avLst/>
          </a:prstGeom>
          <a:noFill/>
          <a:ln w="19050">
            <a:noFill/>
          </a:ln>
          <a:effectLst>
            <a:softEdge rad="26676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00000"/>
              </a:lnSpc>
              <a:buNone/>
              <a:tabLst>
                <a:tab pos="0" algn="l"/>
              </a:tabLst>
            </a:pPr>
            <a:r>
              <a:rPr lang="de-DE" sz="2200" b="1" strike="noStrike" spc="-1">
                <a:solidFill>
                  <a:schemeClr val="dk1"/>
                </a:solidFill>
                <a:latin typeface="Arial"/>
                <a:ea typeface="Arial"/>
              </a:rPr>
              <a:t>3. Fachpraxis</a:t>
            </a:r>
            <a:endParaRPr lang="de-DE" sz="2200" b="0" strike="noStrike" spc="-1">
              <a:solidFill>
                <a:srgbClr val="000000"/>
              </a:solidFill>
              <a:latin typeface="Calibri"/>
            </a:endParaRPr>
          </a:p>
        </p:txBody>
      </p:sp>
      <p:sp>
        <p:nvSpPr>
          <p:cNvPr id="111" name="PlaceHolder 2"/>
          <p:cNvSpPr>
            <a:spLocks noGrp="1"/>
          </p:cNvSpPr>
          <p:nvPr>
            <p:ph type="ftr" idx="20"/>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
        <p:nvSpPr>
          <p:cNvPr id="112" name="Rechteck 3"/>
          <p:cNvSpPr/>
          <p:nvPr/>
        </p:nvSpPr>
        <p:spPr>
          <a:xfrm>
            <a:off x="434520" y="1556640"/>
            <a:ext cx="8373240" cy="423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20000"/>
              </a:lnSpc>
              <a:spcAft>
                <a:spcPts val="601"/>
              </a:spcAft>
            </a:pPr>
            <a:r>
              <a:rPr lang="de-DE" sz="1800" b="0" strike="noStrike" spc="-1">
                <a:solidFill>
                  <a:schemeClr val="dk1"/>
                </a:solidFill>
                <a:latin typeface="Arial"/>
                <a:ea typeface="Arial"/>
              </a:rPr>
              <a:t>Schließlich sollen Sie lernen, zu Ihrer eigenen Sport- und Berufsbiografie kritisch-reflexiv auf Distanz gehen zu können. Dafür benötigen Sie eine berufsbiographische Reflexionsfähigkeit und didaktische Transformations-kompetenz. Zentrale Qualifikationsziele sind dahingehend</a:t>
            </a:r>
            <a:endParaRPr lang="de-DE" sz="1800" b="0" strike="noStrike" spc="-1">
              <a:solidFill>
                <a:srgbClr val="000000"/>
              </a:solidFill>
              <a:latin typeface="Calibri"/>
            </a:endParaRPr>
          </a:p>
          <a:p>
            <a:pPr marL="343080" indent="-343080" algn="just" defTabSz="914400">
              <a:lnSpc>
                <a:spcPct val="120000"/>
              </a:lnSpc>
              <a:spcAft>
                <a:spcPts val="601"/>
              </a:spcAft>
              <a:buClr>
                <a:srgbClr val="000000"/>
              </a:buClr>
              <a:buFont typeface="Arial"/>
              <a:buChar char="-"/>
            </a:pPr>
            <a:r>
              <a:rPr lang="de-DE" sz="1800" b="0" strike="noStrike" spc="-1">
                <a:solidFill>
                  <a:schemeClr val="dk1"/>
                </a:solidFill>
                <a:latin typeface="Arial"/>
                <a:ea typeface="Calibri"/>
              </a:rPr>
              <a:t>eine Erweiterung des eigenen Bewegungskönnens in einem breiten Spektrum von Bewegungsfeldern.</a:t>
            </a:r>
            <a:endParaRPr lang="de-DE" sz="1800" b="0" strike="noStrike" spc="-1">
              <a:solidFill>
                <a:srgbClr val="000000"/>
              </a:solidFill>
              <a:latin typeface="Calibri"/>
            </a:endParaRPr>
          </a:p>
          <a:p>
            <a:pPr marL="343080" indent="-343080" algn="just" defTabSz="914400">
              <a:lnSpc>
                <a:spcPct val="120000"/>
              </a:lnSpc>
              <a:spcAft>
                <a:spcPts val="601"/>
              </a:spcAft>
              <a:buClr>
                <a:srgbClr val="000000"/>
              </a:buClr>
              <a:buFont typeface="Arial"/>
              <a:buChar char="-"/>
            </a:pPr>
            <a:r>
              <a:rPr lang="de-DE" sz="1800" b="0" strike="noStrike" spc="-1">
                <a:solidFill>
                  <a:schemeClr val="dk1"/>
                </a:solidFill>
                <a:latin typeface="Arial"/>
                <a:ea typeface="Calibri"/>
              </a:rPr>
              <a:t>die Konsolidierung des Perspektivwechsels von der/dem Sportreibenden zum/zur Sport-Studierenden hin zur Profession einer Sportlehrkraft durch eine systematisch aufgebaute und angeleitete theoriegeleitete Reflexion sowie Bewegungspraxis in den Bewegungsfeldern.</a:t>
            </a:r>
            <a:r>
              <a:rPr lang="de-DE" sz="1800" b="1" strike="noStrike" spc="-1">
                <a:solidFill>
                  <a:schemeClr val="dk1"/>
                </a:solidFill>
                <a:latin typeface="Arial"/>
                <a:ea typeface="Calibri"/>
              </a:rPr>
              <a:t> </a:t>
            </a:r>
            <a:endParaRPr lang="de-DE" sz="1800" b="0" strike="noStrike" spc="-1">
              <a:solidFill>
                <a:srgbClr val="000000"/>
              </a:solidFill>
              <a:latin typeface="Calibri"/>
            </a:endParaRPr>
          </a:p>
          <a:p>
            <a:pPr algn="just" defTabSz="914400">
              <a:lnSpc>
                <a:spcPct val="120000"/>
              </a:lnSpc>
              <a:spcAft>
                <a:spcPts val="601"/>
              </a:spcAft>
            </a:pPr>
            <a:endParaRPr lang="de-DE" sz="1200" b="0" strike="noStrike" spc="-1">
              <a:solidFill>
                <a:srgbClr val="000000"/>
              </a:solidFill>
              <a:latin typeface="Calibri"/>
            </a:endParaRPr>
          </a:p>
          <a:p>
            <a:pPr algn="just" defTabSz="914400">
              <a:lnSpc>
                <a:spcPct val="120000"/>
              </a:lnSpc>
              <a:spcAft>
                <a:spcPts val="601"/>
              </a:spcAft>
            </a:pPr>
            <a:r>
              <a:rPr lang="de-DE" sz="1800" b="0" strike="noStrike" spc="-1">
                <a:solidFill>
                  <a:srgbClr val="000000"/>
                </a:solidFill>
                <a:latin typeface="Arial"/>
                <a:ea typeface="Calibri"/>
              </a:rPr>
              <a:t>Zugehörige Module: </a:t>
            </a:r>
            <a:r>
              <a:rPr lang="de-DE" sz="1800" b="1" strike="noStrike" spc="-1">
                <a:solidFill>
                  <a:srgbClr val="000000"/>
                </a:solidFill>
                <a:latin typeface="Arial"/>
                <a:ea typeface="Calibri"/>
              </a:rPr>
              <a:t>B3, B4, B5</a:t>
            </a:r>
            <a:endParaRPr lang="de-DE" sz="1800" b="0" strike="noStrike" spc="-1">
              <a:solidFill>
                <a:srgbClr val="000000"/>
              </a:solidFill>
              <a:latin typeface="Calibri"/>
            </a:endParaRPr>
          </a:p>
        </p:txBody>
      </p:sp>
      <p:pic>
        <p:nvPicPr>
          <p:cNvPr id="113" name="Picture 2" descr="Bild 02"/>
          <p:cNvPicPr/>
          <p:nvPr/>
        </p:nvPicPr>
        <p:blipFill>
          <a:blip r:embed="rId2"/>
          <a:srcRect t="8250" r="78446" b="3761"/>
          <a:stretch/>
        </p:blipFill>
        <p:spPr>
          <a:xfrm>
            <a:off x="7524360" y="-106200"/>
            <a:ext cx="1185480" cy="1804680"/>
          </a:xfrm>
          <a:prstGeom prst="rect">
            <a:avLst/>
          </a:prstGeom>
          <a:noFill/>
          <a:ln w="19050">
            <a:noFill/>
          </a:ln>
          <a:effectLst>
            <a:softEdge rad="2286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Tabelle 2"/>
          <p:cNvGraphicFramePr/>
          <p:nvPr/>
        </p:nvGraphicFramePr>
        <p:xfrm>
          <a:off x="3276000" y="0"/>
          <a:ext cx="5687640" cy="7446240"/>
        </p:xfrm>
        <a:graphic>
          <a:graphicData uri="http://schemas.openxmlformats.org/drawingml/2006/table">
            <a:tbl>
              <a:tblPr/>
              <a:tblGrid>
                <a:gridCol w="452160">
                  <a:extLst>
                    <a:ext uri="{9D8B030D-6E8A-4147-A177-3AD203B41FA5}">
                      <a16:colId xmlns:a16="http://schemas.microsoft.com/office/drawing/2014/main" val="20000"/>
                    </a:ext>
                  </a:extLst>
                </a:gridCol>
                <a:gridCol w="3713760">
                  <a:extLst>
                    <a:ext uri="{9D8B030D-6E8A-4147-A177-3AD203B41FA5}">
                      <a16:colId xmlns:a16="http://schemas.microsoft.com/office/drawing/2014/main" val="20001"/>
                    </a:ext>
                  </a:extLst>
                </a:gridCol>
                <a:gridCol w="921600">
                  <a:extLst>
                    <a:ext uri="{9D8B030D-6E8A-4147-A177-3AD203B41FA5}">
                      <a16:colId xmlns:a16="http://schemas.microsoft.com/office/drawing/2014/main" val="20002"/>
                    </a:ext>
                  </a:extLst>
                </a:gridCol>
                <a:gridCol w="600480">
                  <a:extLst>
                    <a:ext uri="{9D8B030D-6E8A-4147-A177-3AD203B41FA5}">
                      <a16:colId xmlns:a16="http://schemas.microsoft.com/office/drawing/2014/main" val="20003"/>
                    </a:ext>
                  </a:extLst>
                </a:gridCol>
              </a:tblGrid>
              <a:tr h="275400">
                <a:tc>
                  <a:txBody>
                    <a:bodyPr/>
                    <a:lstStyle/>
                    <a:p>
                      <a:pPr defTabSz="914400">
                        <a:lnSpc>
                          <a:spcPct val="114000"/>
                        </a:lnSpc>
                      </a:pPr>
                      <a:r>
                        <a:rPr lang="de-DE" sz="800" b="0" strike="noStrike" spc="-1">
                          <a:solidFill>
                            <a:schemeClr val="dk1"/>
                          </a:solidFill>
                          <a:latin typeface="Arial"/>
                          <a:ea typeface="Arial"/>
                        </a:rPr>
                        <a:t>Module</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pPr>
                      <a:r>
                        <a:rPr lang="de-DE" sz="800" b="0" strike="noStrike" spc="-1">
                          <a:solidFill>
                            <a:schemeClr val="dk1"/>
                          </a:solidFill>
                          <a:latin typeface="Arial"/>
                          <a:ea typeface="Arial"/>
                        </a:rPr>
                        <a:t>Lehrveranstaltungen</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14000"/>
                        </a:lnSpc>
                      </a:pPr>
                      <a:r>
                        <a:rPr lang="de-DE" sz="800" b="0" strike="noStrike" spc="-1">
                          <a:solidFill>
                            <a:schemeClr val="dk1"/>
                          </a:solidFill>
                          <a:latin typeface="Arial"/>
                          <a:ea typeface="Arial"/>
                        </a:rPr>
                        <a:t>Vorschlag für</a:t>
                      </a:r>
                      <a:endParaRPr lang="de-DE" sz="800" b="0" strike="noStrike" spc="-1">
                        <a:solidFill>
                          <a:srgbClr val="000000"/>
                        </a:solidFill>
                        <a:latin typeface="Calibri"/>
                      </a:endParaRPr>
                    </a:p>
                    <a:p>
                      <a:pPr defTabSz="914400">
                        <a:lnSpc>
                          <a:spcPct val="114000"/>
                        </a:lnSpc>
                      </a:pPr>
                      <a:r>
                        <a:rPr lang="de-DE" sz="800" b="0" strike="noStrike" spc="-1">
                          <a:solidFill>
                            <a:schemeClr val="dk1"/>
                          </a:solidFill>
                          <a:latin typeface="Arial"/>
                          <a:ea typeface="Arial"/>
                        </a:rPr>
                        <a:t>Semesterbelegung</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r>
                        <a:rPr lang="de-DE" sz="800" b="0" strike="noStrike" spc="-1">
                          <a:solidFill>
                            <a:schemeClr val="dk1"/>
                          </a:solidFill>
                          <a:latin typeface="Arial"/>
                          <a:ea typeface="Arial"/>
                        </a:rPr>
                        <a:t>   SWS</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0"/>
                  </a:ext>
                </a:extLst>
              </a:tr>
              <a:tr h="61416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B 1</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00000"/>
                        </a:lnSpc>
                      </a:pPr>
                      <a:r>
                        <a:rPr lang="de-DE" sz="900" b="1" strike="noStrike" spc="-1">
                          <a:solidFill>
                            <a:schemeClr val="dk1"/>
                          </a:solidFill>
                          <a:latin typeface="Arial"/>
                          <a:ea typeface="Arial"/>
                        </a:rPr>
                        <a:t>Bewegung und Erziehung</a:t>
                      </a:r>
                      <a:endParaRPr lang="de-DE" sz="900" b="0" strike="noStrike" spc="-1">
                        <a:solidFill>
                          <a:srgbClr val="000000"/>
                        </a:solidFill>
                        <a:latin typeface="Calibri"/>
                      </a:endParaRPr>
                    </a:p>
                    <a:p>
                      <a:pPr defTabSz="914400">
                        <a:lnSpc>
                          <a:spcPct val="100000"/>
                        </a:lnSpc>
                      </a:pPr>
                      <a:r>
                        <a:rPr lang="de-DE" sz="900" b="0" strike="noStrike" spc="-1">
                          <a:solidFill>
                            <a:schemeClr val="dk1"/>
                          </a:solidFill>
                          <a:latin typeface="Arial"/>
                          <a:ea typeface="Arial"/>
                        </a:rPr>
                        <a:t>-  </a:t>
                      </a:r>
                      <a:r>
                        <a:rPr lang="de-DE" sz="1000" b="0" strike="noStrike" spc="-1">
                          <a:solidFill>
                            <a:schemeClr val="dk1"/>
                          </a:solidFill>
                          <a:latin typeface="Arial"/>
                          <a:ea typeface="Arial"/>
                        </a:rPr>
                        <a:t>Bewegung, Spiel und Sport aus pädagogischer Perspektive </a:t>
                      </a:r>
                      <a:endParaRPr lang="de-DE" sz="1000" b="0" strike="noStrike" spc="-1">
                        <a:solidFill>
                          <a:srgbClr val="000000"/>
                        </a:solidFill>
                        <a:latin typeface="Calibri"/>
                      </a:endParaRPr>
                    </a:p>
                    <a:p>
                      <a:pPr defTabSz="914400">
                        <a:lnSpc>
                          <a:spcPct val="100000"/>
                        </a:lnSpc>
                        <a:tabLst>
                          <a:tab pos="0" algn="l"/>
                        </a:tabLst>
                      </a:pPr>
                      <a:r>
                        <a:rPr lang="de-DE" sz="1000" b="0" strike="noStrike" spc="-1">
                          <a:solidFill>
                            <a:schemeClr val="dk1"/>
                          </a:solidFill>
                          <a:latin typeface="Arial"/>
                          <a:ea typeface="Arial"/>
                        </a:rPr>
                        <a:t>-  Pädagogische und didaktische Grundlagen der Inszenierung </a:t>
                      </a:r>
                      <a:endParaRPr lang="de-DE" sz="1000" b="0" strike="noStrike" spc="-1">
                        <a:solidFill>
                          <a:srgbClr val="000000"/>
                        </a:solidFill>
                        <a:latin typeface="Calibri"/>
                      </a:endParaRPr>
                    </a:p>
                    <a:p>
                      <a:pPr defTabSz="914400">
                        <a:lnSpc>
                          <a:spcPct val="100000"/>
                        </a:lnSpc>
                        <a:tabLst>
                          <a:tab pos="0" algn="l"/>
                        </a:tabLst>
                      </a:pPr>
                      <a:r>
                        <a:rPr lang="de-DE" sz="1000" b="0" strike="noStrike" spc="-1">
                          <a:solidFill>
                            <a:schemeClr val="dk1"/>
                          </a:solidFill>
                          <a:latin typeface="Arial"/>
                          <a:ea typeface="Arial"/>
                        </a:rPr>
                        <a:t>   von Sportunterricht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3</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1"/>
                  </a:ext>
                </a:extLst>
              </a:tr>
              <a:tr h="70236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B 2</a:t>
                      </a:r>
                      <a:endParaRPr lang="de-DE" sz="10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pPr>
                      <a:r>
                        <a:rPr lang="de-DE" sz="1000" b="1" strike="noStrike" spc="-1">
                          <a:solidFill>
                            <a:schemeClr val="dk1"/>
                          </a:solidFill>
                          <a:latin typeface="Arial"/>
                          <a:ea typeface="Arial"/>
                        </a:rPr>
                        <a:t>Bewegung und Unterricht</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Grundlagen der Bewegungserziehung</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Psychomotorik</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Anfangsschwimmen</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2-3</a:t>
                      </a: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Calibri"/>
                        </a:rPr>
                        <a:t>1-3</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Calibri"/>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90000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B 3</a:t>
                      </a:r>
                      <a:endParaRPr lang="de-DE" sz="10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pPr>
                      <a:r>
                        <a:rPr lang="de-DE" sz="1000" b="1" strike="noStrike" spc="-1">
                          <a:solidFill>
                            <a:schemeClr val="dk1"/>
                          </a:solidFill>
                          <a:latin typeface="Arial"/>
                          <a:ea typeface="Arial"/>
                        </a:rPr>
                        <a:t>Bewegungsfelder I</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Bewegungsspiele/ Kleine Spiele</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Spielen in Mannschaften: Integrative  Sportspielvermittlung</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Spielen in Mannschaften :  Sportspielspezifische Vermittlung </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(Bb, Fb, Hb, Vb, Ho, Endzonenspiele)</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1-2</a:t>
                      </a: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1-3</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3-5</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3"/>
                  </a:ext>
                </a:extLst>
              </a:tr>
              <a:tr h="900000">
                <a:tc>
                  <a:txBody>
                    <a:bodyPr/>
                    <a:lstStyle/>
                    <a:p>
                      <a:pPr defTabSz="914400">
                        <a:lnSpc>
                          <a:spcPct val="114000"/>
                        </a:lnSpc>
                      </a:pPr>
                      <a:r>
                        <a:rPr lang="de-DE" sz="1000" b="1" strike="noStrike" spc="-1">
                          <a:solidFill>
                            <a:schemeClr val="dk1"/>
                          </a:solidFill>
                          <a:latin typeface="Arial"/>
                          <a:ea typeface="Arial"/>
                        </a:rPr>
                        <a:t>   B 4</a:t>
                      </a:r>
                      <a:endParaRPr lang="de-DE" sz="10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pPr>
                      <a:r>
                        <a:rPr lang="de-DE" sz="1000" b="1" strike="noStrike" spc="-1">
                          <a:solidFill>
                            <a:schemeClr val="dk1"/>
                          </a:solidFill>
                          <a:latin typeface="Arial"/>
                          <a:ea typeface="Arial"/>
                        </a:rPr>
                        <a:t>Bewegungsfelder II</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Laufen, Springen, Werfen</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Schwimmen, Tauchen, Wasserspringen</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Turnen und Bewegungskünste                         </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Gymnastisches und tänzerisches Bewegen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2-4</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2-6</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 2-5 </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 2-5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2 </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49104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B 5</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tabLst>
                          <a:tab pos="0" algn="l"/>
                        </a:tabLst>
                      </a:pPr>
                      <a:r>
                        <a:rPr lang="de-DE" sz="1000" b="1" strike="noStrike" spc="-1">
                          <a:solidFill>
                            <a:schemeClr val="dk1"/>
                          </a:solidFill>
                          <a:latin typeface="Arial"/>
                          <a:ea typeface="Arial"/>
                        </a:rPr>
                        <a:t>Bewegungsfelder III</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Kämpfen</a:t>
                      </a:r>
                      <a:endParaRPr lang="de-DE" sz="1000" b="0" strike="noStrike" spc="-1">
                        <a:solidFill>
                          <a:srgbClr val="000000"/>
                        </a:solidFill>
                        <a:latin typeface="Calibri"/>
                      </a:endParaRPr>
                    </a:p>
                    <a:p>
                      <a:pPr marL="171360" indent="-171360" defTabSz="914400">
                        <a:lnSpc>
                          <a:spcPct val="114000"/>
                        </a:lnSpc>
                        <a:buClr>
                          <a:srgbClr val="000000"/>
                        </a:buClr>
                        <a:buFont typeface="OpenSymbol"/>
                        <a:buChar char="-"/>
                        <a:tabLst>
                          <a:tab pos="0" algn="l"/>
                        </a:tabLst>
                      </a:pPr>
                      <a:r>
                        <a:rPr lang="de-DE" sz="1000" b="0" strike="noStrike" spc="-1">
                          <a:solidFill>
                            <a:schemeClr val="dk1"/>
                          </a:solidFill>
                          <a:latin typeface="Arial"/>
                          <a:ea typeface="Arial"/>
                        </a:rPr>
                        <a:t>Exkursion</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1-5</a:t>
                      </a: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Calibri"/>
                        </a:rPr>
                        <a:t>1-6</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5"/>
                  </a:ext>
                </a:extLst>
              </a:tr>
              <a:tr h="47664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A 1</a:t>
                      </a:r>
                      <a:endParaRPr lang="de-DE" sz="1000" b="0" strike="noStrike" spc="-1">
                        <a:solidFill>
                          <a:srgbClr val="000000"/>
                        </a:solidFill>
                        <a:latin typeface="Calibri"/>
                      </a:endParaRPr>
                    </a:p>
                    <a:p>
                      <a:pPr defTabSz="914400">
                        <a:lnSpc>
                          <a:spcPct val="114000"/>
                        </a:lnSpc>
                      </a:pPr>
                      <a:r>
                        <a:rPr lang="de-DE" sz="800" b="1" strike="noStrike" spc="-1">
                          <a:solidFill>
                            <a:schemeClr val="dk1"/>
                          </a:solidFill>
                          <a:latin typeface="Arial"/>
                          <a:ea typeface="Arial"/>
                        </a:rPr>
                        <a:t> </a:t>
                      </a:r>
                      <a:endParaRPr lang="de-DE" sz="8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pPr>
                      <a:r>
                        <a:rPr lang="de-DE" sz="1000" b="1" strike="noStrike" spc="-1">
                          <a:solidFill>
                            <a:schemeClr val="dk1"/>
                          </a:solidFill>
                          <a:latin typeface="Arial"/>
                          <a:ea typeface="Arial"/>
                        </a:rPr>
                        <a:t>Bewegung und Lernen</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Theorien des Sich-Bewegens</a:t>
                      </a:r>
                      <a:endParaRPr lang="de-DE" sz="1000" b="0" strike="noStrike" spc="-1">
                        <a:solidFill>
                          <a:srgbClr val="000000"/>
                        </a:solidFill>
                        <a:latin typeface="Calibri"/>
                      </a:endParaRPr>
                    </a:p>
                    <a:p>
                      <a:pPr defTabSz="914400">
                        <a:lnSpc>
                          <a:spcPct val="114000"/>
                        </a:lnSpc>
                      </a:pPr>
                      <a:r>
                        <a:rPr lang="de-DE" sz="1000" b="0" strike="noStrike" spc="-1">
                          <a:solidFill>
                            <a:schemeClr val="dk1"/>
                          </a:solidFill>
                          <a:latin typeface="Arial"/>
                          <a:ea typeface="Arial"/>
                        </a:rPr>
                        <a:t>-   Konzepte des Lehrens und Lernens von  Bewegungen</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4</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717120">
                <a:tc>
                  <a:txBody>
                    <a:bodyPr/>
                    <a:lstStyle/>
                    <a:p>
                      <a:pPr defTabSz="914400">
                        <a:lnSpc>
                          <a:spcPct val="114000"/>
                        </a:lnSpc>
                      </a:pPr>
                      <a:r>
                        <a:rPr lang="de-DE" sz="800" b="1" strike="noStrike" spc="-1">
                          <a:solidFill>
                            <a:schemeClr val="dk1"/>
                          </a:solidFill>
                          <a:latin typeface="Arial"/>
                          <a:ea typeface="Arial"/>
                        </a:rPr>
                        <a:t>   </a:t>
                      </a:r>
                      <a:r>
                        <a:rPr lang="de-DE" sz="1000" b="1" strike="noStrike" spc="-1">
                          <a:solidFill>
                            <a:schemeClr val="dk1"/>
                          </a:solidFill>
                          <a:latin typeface="Arial"/>
                          <a:ea typeface="Arial"/>
                        </a:rPr>
                        <a:t>A 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tabLst>
                          <a:tab pos="0" algn="l"/>
                        </a:tabLst>
                      </a:pPr>
                      <a:r>
                        <a:rPr lang="de-DE" sz="1000" b="1" strike="noStrike" spc="-1">
                          <a:solidFill>
                            <a:schemeClr val="dk1"/>
                          </a:solidFill>
                          <a:latin typeface="Arial"/>
                          <a:ea typeface="Arial"/>
                        </a:rPr>
                        <a:t>Bewegung und Gesundheit</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Gesundheitserziehung und Selbstsorge</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Biologisch-medizinische Grundlagen des Sportunterrichts                       </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Bewegung und Training</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3</a:t>
                      </a:r>
                      <a:endParaRPr lang="de-DE" sz="1000" b="0" strike="noStrike" spc="-1">
                        <a:solidFill>
                          <a:srgbClr val="000000"/>
                        </a:solidFill>
                        <a:latin typeface="Calibri"/>
                      </a:endParaRPr>
                    </a:p>
                    <a:p>
                      <a:pPr algn="ctr" defTabSz="914400">
                        <a:lnSpc>
                          <a:spcPct val="114000"/>
                        </a:lnSpc>
                      </a:pPr>
                      <a:r>
                        <a:rPr lang="de-DE" sz="1000" b="1" strike="noStrike" spc="-1">
                          <a:solidFill>
                            <a:schemeClr val="dk1"/>
                          </a:solidFill>
                          <a:latin typeface="Arial"/>
                          <a:ea typeface="Arial"/>
                        </a:rPr>
                        <a:t>1-4</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Calibri"/>
                        </a:rPr>
                        <a:t>3-4</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Calibri"/>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7"/>
                  </a:ext>
                </a:extLst>
              </a:tr>
              <a:tr h="495000">
                <a:tc>
                  <a:txBody>
                    <a:bodyPr/>
                    <a:lstStyle/>
                    <a:p>
                      <a:pPr defTabSz="914400">
                        <a:lnSpc>
                          <a:spcPct val="114000"/>
                        </a:lnSpc>
                      </a:pPr>
                      <a:r>
                        <a:rPr lang="de-DE" sz="1000" b="1" strike="noStrike" spc="-1">
                          <a:solidFill>
                            <a:schemeClr val="dk1"/>
                          </a:solidFill>
                          <a:latin typeface="Arial"/>
                          <a:ea typeface="Arial"/>
                        </a:rPr>
                        <a:t>   A 3</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00000"/>
                        </a:lnSpc>
                      </a:pPr>
                      <a:r>
                        <a:rPr lang="de-DE" sz="1000" b="1" strike="noStrike" spc="-1">
                          <a:solidFill>
                            <a:schemeClr val="dk1"/>
                          </a:solidFill>
                          <a:latin typeface="Arial"/>
                          <a:ea typeface="Arial"/>
                        </a:rPr>
                        <a:t>Bewegung und Gesellschaft</a:t>
                      </a:r>
                      <a:endParaRPr lang="de-DE" sz="1000" b="0" strike="noStrike" spc="-1">
                        <a:solidFill>
                          <a:srgbClr val="000000"/>
                        </a:solidFill>
                        <a:latin typeface="Calibri"/>
                      </a:endParaRPr>
                    </a:p>
                    <a:p>
                      <a:pPr defTabSz="914400">
                        <a:lnSpc>
                          <a:spcPct val="100000"/>
                        </a:lnSpc>
                      </a:pPr>
                      <a:r>
                        <a:rPr lang="de-DE" sz="1000" b="0" strike="noStrike" spc="-1">
                          <a:solidFill>
                            <a:schemeClr val="dk1"/>
                          </a:solidFill>
                          <a:latin typeface="Arial"/>
                          <a:ea typeface="Arial"/>
                        </a:rPr>
                        <a:t>-   Gesellschaftliche Inszenierung von Sport</a:t>
                      </a:r>
                      <a:endParaRPr lang="de-DE" sz="1000" b="0" strike="noStrike" spc="-1">
                        <a:solidFill>
                          <a:srgbClr val="000000"/>
                        </a:solidFill>
                        <a:latin typeface="Calibri"/>
                      </a:endParaRPr>
                    </a:p>
                    <a:p>
                      <a:pPr defTabSz="914400">
                        <a:lnSpc>
                          <a:spcPct val="100000"/>
                        </a:lnSpc>
                      </a:pPr>
                      <a:r>
                        <a:rPr lang="de-DE" sz="1000" b="0" strike="noStrike" spc="-1">
                          <a:solidFill>
                            <a:schemeClr val="dk1"/>
                          </a:solidFill>
                          <a:latin typeface="Arial"/>
                          <a:ea typeface="Arial"/>
                        </a:rPr>
                        <a:t>-   Einführung in das wissenschaftsmethodologische Arbeiten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4</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 4 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 2 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r h="709560">
                <a:tc>
                  <a:txBody>
                    <a:bodyPr/>
                    <a:lstStyle/>
                    <a:p>
                      <a:pPr defTabSz="914400">
                        <a:lnSpc>
                          <a:spcPct val="114000"/>
                        </a:lnSpc>
                      </a:pPr>
                      <a:r>
                        <a:rPr lang="de-DE" sz="1000" b="1" strike="noStrike" spc="-1">
                          <a:solidFill>
                            <a:schemeClr val="dk1"/>
                          </a:solidFill>
                          <a:latin typeface="Arial"/>
                          <a:ea typeface="Arial"/>
                        </a:rPr>
                        <a:t>   A 4</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tabLst>
                          <a:tab pos="0" algn="l"/>
                        </a:tabLst>
                      </a:pPr>
                      <a:r>
                        <a:rPr lang="de-DE" sz="1000" b="1" strike="noStrike" spc="-1">
                          <a:solidFill>
                            <a:schemeClr val="dk1"/>
                          </a:solidFill>
                          <a:latin typeface="Arial"/>
                          <a:ea typeface="Calibri"/>
                        </a:rPr>
                        <a:t>Bewegung und Entwicklungsförderung</a:t>
                      </a:r>
                      <a:endParaRPr lang="de-DE" sz="1000" b="0" strike="noStrike" spc="-1">
                        <a:solidFill>
                          <a:srgbClr val="000000"/>
                        </a:solidFill>
                        <a:latin typeface="Calibri"/>
                      </a:endParaRPr>
                    </a:p>
                    <a:p>
                      <a:pPr marL="171360" indent="-171360" defTabSz="914400">
                        <a:lnSpc>
                          <a:spcPct val="114000"/>
                        </a:lnSpc>
                        <a:buClr>
                          <a:srgbClr val="000000"/>
                        </a:buClr>
                        <a:buFont typeface="OpenSymbol"/>
                        <a:buChar char="-"/>
                        <a:tabLst>
                          <a:tab pos="0" algn="l"/>
                        </a:tabLst>
                      </a:pPr>
                      <a:r>
                        <a:rPr lang="de-DE" sz="1000" b="0" strike="noStrike" spc="-1">
                          <a:solidFill>
                            <a:schemeClr val="dk1"/>
                          </a:solidFill>
                          <a:latin typeface="Arial"/>
                          <a:ea typeface="Calibri"/>
                        </a:rPr>
                        <a:t>Bewegungspädagogische Diagnostik</a:t>
                      </a:r>
                      <a:endParaRPr lang="de-DE" sz="1000" b="0" strike="noStrike" spc="-1">
                        <a:solidFill>
                          <a:srgbClr val="000000"/>
                        </a:solidFill>
                        <a:latin typeface="Calibri"/>
                      </a:endParaRPr>
                    </a:p>
                    <a:p>
                      <a:pPr marL="171360" indent="-171360" defTabSz="914400">
                        <a:lnSpc>
                          <a:spcPct val="114000"/>
                        </a:lnSpc>
                        <a:buClr>
                          <a:srgbClr val="000000"/>
                        </a:buClr>
                        <a:buFont typeface="OpenSymbol"/>
                        <a:buChar char="-"/>
                        <a:tabLst>
                          <a:tab pos="0" algn="l"/>
                        </a:tabLst>
                      </a:pPr>
                      <a:r>
                        <a:rPr lang="de-DE" sz="1000" b="0" strike="noStrike" spc="-1">
                          <a:solidFill>
                            <a:schemeClr val="dk1"/>
                          </a:solidFill>
                          <a:latin typeface="Arial"/>
                          <a:ea typeface="Calibri"/>
                        </a:rPr>
                        <a:t>Diagnostizieren und Fördern in schulischen und außerschulischen Bewegungskontexten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4-5 </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4-5</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1 </a:t>
                      </a:r>
                      <a:endParaRPr lang="de-DE" sz="1000" b="0" strike="noStrike" spc="-1">
                        <a:solidFill>
                          <a:srgbClr val="000000"/>
                        </a:solidFill>
                        <a:latin typeface="Calibri"/>
                      </a:endParaRPr>
                    </a:p>
                    <a:p>
                      <a:pPr algn="ctr" defTabSz="914400">
                        <a:lnSpc>
                          <a:spcPct val="114000"/>
                        </a:lnSpc>
                      </a:pPr>
                      <a:r>
                        <a:rPr lang="de-DE" sz="1000" b="0" strike="noStrike" spc="-1">
                          <a:solidFill>
                            <a:schemeClr val="dk1"/>
                          </a:solidFill>
                          <a:latin typeface="Arial"/>
                          <a:ea typeface="Arial"/>
                        </a:rPr>
                        <a:t>4</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9"/>
                  </a:ext>
                </a:extLst>
              </a:tr>
              <a:tr h="574560">
                <a:tc>
                  <a:txBody>
                    <a:bodyPr/>
                    <a:lstStyle/>
                    <a:p>
                      <a:pPr defTabSz="914400">
                        <a:lnSpc>
                          <a:spcPct val="114000"/>
                        </a:lnSpc>
                      </a:pPr>
                      <a:r>
                        <a:rPr lang="de-DE" sz="1000" b="1" strike="noStrike" spc="-1">
                          <a:solidFill>
                            <a:schemeClr val="dk1"/>
                          </a:solidFill>
                          <a:latin typeface="Arial"/>
                          <a:ea typeface="Arial"/>
                        </a:rPr>
                        <a:t>  ABA</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85000"/>
                      </a:schemeClr>
                    </a:solidFill>
                  </a:tcPr>
                </a:tc>
                <a:tc>
                  <a:txBody>
                    <a:bodyPr/>
                    <a:lstStyle/>
                    <a:p>
                      <a:pPr defTabSz="914400">
                        <a:lnSpc>
                          <a:spcPct val="114000"/>
                        </a:lnSpc>
                        <a:tabLst>
                          <a:tab pos="0" algn="l"/>
                        </a:tabLst>
                      </a:pPr>
                      <a:r>
                        <a:rPr lang="de-DE" sz="1000" b="1" strike="noStrike" spc="-1">
                          <a:solidFill>
                            <a:schemeClr val="dk1"/>
                          </a:solidFill>
                          <a:latin typeface="Arial"/>
                          <a:ea typeface="Arial"/>
                        </a:rPr>
                        <a:t>Ausgewählte Fragen der Sportwissenschaft und </a:t>
                      </a:r>
                      <a:endParaRPr lang="de-DE" sz="1000" b="0" strike="noStrike" spc="-1">
                        <a:solidFill>
                          <a:srgbClr val="000000"/>
                        </a:solidFill>
                        <a:latin typeface="Calibri"/>
                      </a:endParaRPr>
                    </a:p>
                    <a:p>
                      <a:pPr defTabSz="914400">
                        <a:lnSpc>
                          <a:spcPct val="114000"/>
                        </a:lnSpc>
                        <a:tabLst>
                          <a:tab pos="0" algn="l"/>
                        </a:tabLst>
                      </a:pPr>
                      <a:r>
                        <a:rPr lang="de-DE" sz="1000" b="1" strike="noStrike" spc="-1">
                          <a:solidFill>
                            <a:schemeClr val="dk1"/>
                          </a:solidFill>
                          <a:latin typeface="Arial"/>
                          <a:ea typeface="Arial"/>
                        </a:rPr>
                        <a:t>     Bewegungspädagogik </a:t>
                      </a:r>
                      <a:endParaRPr lang="de-DE" sz="1000" b="0" strike="noStrike" spc="-1">
                        <a:solidFill>
                          <a:srgbClr val="000000"/>
                        </a:solidFill>
                        <a:latin typeface="Calibri"/>
                      </a:endParaRPr>
                    </a:p>
                    <a:p>
                      <a:pPr defTabSz="914400">
                        <a:lnSpc>
                          <a:spcPct val="114000"/>
                        </a:lnSpc>
                        <a:tabLst>
                          <a:tab pos="0" algn="l"/>
                        </a:tabLst>
                      </a:pPr>
                      <a:r>
                        <a:rPr lang="de-DE" sz="1000" b="0" strike="noStrike" spc="-1">
                          <a:solidFill>
                            <a:schemeClr val="dk1"/>
                          </a:solidFill>
                          <a:latin typeface="Arial"/>
                          <a:ea typeface="Arial"/>
                        </a:rPr>
                        <a:t>  </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r>
                        <a:rPr lang="de-DE" sz="1000" b="0" strike="noStrike" spc="-1">
                          <a:solidFill>
                            <a:schemeClr val="dk1"/>
                          </a:solidFill>
                          <a:latin typeface="Arial"/>
                          <a:ea typeface="Arial"/>
                        </a:rPr>
                        <a:t>6</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4000"/>
                        </a:lnSpc>
                      </a:pPr>
                      <a:r>
                        <a:rPr lang="de-DE" sz="1000" b="0" strike="noStrike" spc="-1">
                          <a:solidFill>
                            <a:schemeClr val="dk1"/>
                          </a:solidFill>
                          <a:latin typeface="Arial"/>
                          <a:ea typeface="Arial"/>
                        </a:rPr>
                        <a:t>2</a:t>
                      </a:r>
                      <a:endParaRPr lang="de-DE" sz="1000" b="0" strike="noStrike" spc="-1">
                        <a:solidFill>
                          <a:srgbClr val="000000"/>
                        </a:solidFill>
                        <a:latin typeface="Calibri"/>
                      </a:endParaRPr>
                    </a:p>
                  </a:txBody>
                  <a:tcPr marL="23400" marR="23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10"/>
                  </a:ext>
                </a:extLst>
              </a:tr>
            </a:tbl>
          </a:graphicData>
        </a:graphic>
      </p:graphicFrame>
      <p:sp>
        <p:nvSpPr>
          <p:cNvPr id="115" name="Rechteck 3"/>
          <p:cNvSpPr/>
          <p:nvPr/>
        </p:nvSpPr>
        <p:spPr>
          <a:xfrm>
            <a:off x="403560" y="332640"/>
            <a:ext cx="163512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de-DE" sz="2000" b="1" strike="noStrike" spc="-1">
                <a:solidFill>
                  <a:srgbClr val="000000"/>
                </a:solidFill>
                <a:latin typeface="Arial"/>
                <a:ea typeface="Arial"/>
              </a:rPr>
              <a:t>Studienplan</a:t>
            </a:r>
            <a:endParaRPr lang="de-DE" sz="2000" b="0" strike="noStrike" spc="-1">
              <a:solidFill>
                <a:srgbClr val="000000"/>
              </a:solidFill>
              <a:latin typeface="Calibri"/>
            </a:endParaRPr>
          </a:p>
        </p:txBody>
      </p:sp>
      <p:sp>
        <p:nvSpPr>
          <p:cNvPr id="116" name="Rechteck 4"/>
          <p:cNvSpPr/>
          <p:nvPr/>
        </p:nvSpPr>
        <p:spPr>
          <a:xfrm>
            <a:off x="179640" y="1845000"/>
            <a:ext cx="4569480" cy="164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rgbClr val="000000"/>
                </a:solidFill>
                <a:latin typeface="Arial"/>
                <a:ea typeface="Arial"/>
              </a:rPr>
              <a:t>1. Fach:</a:t>
            </a:r>
            <a:endParaRPr lang="de-DE" sz="1800" b="0" strike="noStrike" spc="-1">
              <a:solidFill>
                <a:srgbClr val="000000"/>
              </a:solidFill>
              <a:latin typeface="Calibri"/>
            </a:endParaRPr>
          </a:p>
          <a:p>
            <a:pPr defTabSz="914400">
              <a:lnSpc>
                <a:spcPct val="100000"/>
              </a:lnSpc>
            </a:pPr>
            <a:r>
              <a:rPr lang="en-US" sz="1600" b="1" strike="noStrike" spc="-1">
                <a:solidFill>
                  <a:srgbClr val="000000"/>
                </a:solidFill>
                <a:latin typeface="Arial"/>
                <a:ea typeface="Times New Roman"/>
              </a:rPr>
              <a:t>B1, B2, B3, B4, B5, A1, A2, A3, </a:t>
            </a:r>
            <a:endParaRPr lang="de-DE" sz="1600" b="0" strike="noStrike" spc="-1">
              <a:solidFill>
                <a:srgbClr val="000000"/>
              </a:solidFill>
              <a:latin typeface="Calibri"/>
            </a:endParaRPr>
          </a:p>
          <a:p>
            <a:pPr defTabSz="914400">
              <a:lnSpc>
                <a:spcPct val="100000"/>
              </a:lnSpc>
            </a:pPr>
            <a:r>
              <a:rPr lang="en-US" sz="1600" b="1" strike="noStrike" spc="-1">
                <a:solidFill>
                  <a:srgbClr val="000000"/>
                </a:solidFill>
                <a:latin typeface="Arial"/>
                <a:ea typeface="Times New Roman"/>
              </a:rPr>
              <a:t>A4, ABA</a:t>
            </a:r>
            <a:endParaRPr lang="de-DE" sz="1600" b="0" strike="noStrike" spc="-1">
              <a:solidFill>
                <a:srgbClr val="000000"/>
              </a:solidFill>
              <a:latin typeface="Calibri"/>
            </a:endParaRPr>
          </a:p>
          <a:p>
            <a:pPr defTabSz="914400">
              <a:lnSpc>
                <a:spcPct val="100000"/>
              </a:lnSpc>
            </a:pPr>
            <a:endParaRPr lang="de-DE" sz="1600" b="0" strike="noStrike" spc="-1">
              <a:solidFill>
                <a:srgbClr val="000000"/>
              </a:solidFill>
              <a:latin typeface="Calibri"/>
            </a:endParaRPr>
          </a:p>
          <a:p>
            <a:pPr defTabSz="914400">
              <a:lnSpc>
                <a:spcPct val="100000"/>
              </a:lnSpc>
            </a:pPr>
            <a:r>
              <a:rPr lang="en-US" sz="1800" b="0" strike="noStrike" spc="-1">
                <a:solidFill>
                  <a:srgbClr val="000000"/>
                </a:solidFill>
                <a:latin typeface="Arial"/>
                <a:ea typeface="Arial"/>
              </a:rPr>
              <a:t>2. Fach:</a:t>
            </a:r>
            <a:endParaRPr lang="de-DE" sz="1800" b="0" strike="noStrike" spc="-1">
              <a:solidFill>
                <a:srgbClr val="000000"/>
              </a:solidFill>
              <a:latin typeface="Calibri"/>
            </a:endParaRPr>
          </a:p>
          <a:p>
            <a:pPr defTabSz="914400">
              <a:lnSpc>
                <a:spcPct val="114000"/>
              </a:lnSpc>
            </a:pPr>
            <a:r>
              <a:rPr lang="en-US" sz="1600" b="1" strike="noStrike" spc="-1">
                <a:solidFill>
                  <a:srgbClr val="000000"/>
                </a:solidFill>
                <a:latin typeface="Arial"/>
                <a:ea typeface="Times New Roman"/>
              </a:rPr>
              <a:t>B1, B2, B3, B4, B5, A1, A2, A3</a:t>
            </a:r>
            <a:r>
              <a:rPr lang="en-US" sz="1600" b="1" strike="noStrike" spc="-1">
                <a:solidFill>
                  <a:srgbClr val="92D050"/>
                </a:solidFill>
                <a:latin typeface="Arial"/>
                <a:ea typeface="Times New Roman"/>
              </a:rPr>
              <a:t>    </a:t>
            </a:r>
            <a:endParaRPr lang="de-DE" sz="1600" b="0" strike="noStrike" spc="-1">
              <a:solidFill>
                <a:srgbClr val="000000"/>
              </a:solidFill>
              <a:latin typeface="Calibri"/>
            </a:endParaRPr>
          </a:p>
        </p:txBody>
      </p:sp>
      <p:sp>
        <p:nvSpPr>
          <p:cNvPr id="117" name="PlaceHolder 1"/>
          <p:cNvSpPr>
            <a:spLocks noGrp="1"/>
          </p:cNvSpPr>
          <p:nvPr>
            <p:ph type="ftr" idx="21"/>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431640" y="111240"/>
            <a:ext cx="8373240" cy="705600"/>
          </a:xfrm>
          <a:prstGeom prst="rect">
            <a:avLst/>
          </a:prstGeom>
          <a:noFill/>
          <a:ln w="0">
            <a:noFill/>
          </a:ln>
        </p:spPr>
        <p:txBody>
          <a:bodyPr lIns="0" tIns="0" rIns="0" bIns="0" numCol="1" spcCol="0" anchor="b">
            <a:noAutofit/>
          </a:bodyPr>
          <a:lstStyle/>
          <a:p>
            <a:pPr indent="0" defTabSz="914400">
              <a:lnSpc>
                <a:spcPct val="114000"/>
              </a:lnSpc>
              <a:buNone/>
              <a:tabLst>
                <a:tab pos="0" algn="l"/>
              </a:tabLst>
            </a:pPr>
            <a:r>
              <a:rPr lang="de-DE" sz="2000" b="1" strike="noStrike" spc="-1">
                <a:solidFill>
                  <a:schemeClr val="dk1"/>
                </a:solidFill>
                <a:latin typeface="Arial"/>
                <a:ea typeface="Times New Roman"/>
              </a:rPr>
              <a:t>Empfehlung für zu belegende Lehrveranstaltungen im WS 25/26</a:t>
            </a:r>
            <a:endParaRPr lang="de-DE" sz="2000" b="0" strike="noStrike" spc="-1">
              <a:solidFill>
                <a:srgbClr val="000000"/>
              </a:solidFill>
              <a:latin typeface="Calibri"/>
            </a:endParaRPr>
          </a:p>
        </p:txBody>
      </p:sp>
      <p:sp>
        <p:nvSpPr>
          <p:cNvPr id="119" name="Textfeld 3"/>
          <p:cNvSpPr/>
          <p:nvPr/>
        </p:nvSpPr>
        <p:spPr>
          <a:xfrm>
            <a:off x="630000" y="875880"/>
            <a:ext cx="8079480" cy="508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14000"/>
              </a:lnSpc>
            </a:pPr>
            <a:r>
              <a:rPr lang="de-DE" sz="1800" b="0" strike="noStrike" spc="-1">
                <a:solidFill>
                  <a:schemeClr val="dk1"/>
                </a:solidFill>
                <a:latin typeface="Arial"/>
                <a:ea typeface="Times New Roman"/>
              </a:rPr>
              <a:t>Im bzw. ab 1. Semester sind Veranstaltungen aus den Basismodulen </a:t>
            </a:r>
            <a:r>
              <a:rPr lang="de-DE" sz="1800" b="1" strike="noStrike" spc="-1">
                <a:solidFill>
                  <a:schemeClr val="dk1"/>
                </a:solidFill>
                <a:latin typeface="Arial"/>
                <a:ea typeface="Times New Roman"/>
              </a:rPr>
              <a:t>B1 bis B5 </a:t>
            </a:r>
            <a:r>
              <a:rPr lang="de-DE" sz="1800" b="0" strike="noStrike" spc="-1">
                <a:solidFill>
                  <a:schemeClr val="dk1"/>
                </a:solidFill>
                <a:latin typeface="Arial"/>
                <a:ea typeface="Times New Roman"/>
              </a:rPr>
              <a:t>relevant. </a:t>
            </a:r>
            <a:endParaRPr lang="de-DE" sz="1800" b="0" strike="noStrike" spc="-1">
              <a:solidFill>
                <a:srgbClr val="000000"/>
              </a:solidFill>
              <a:latin typeface="Calibri"/>
            </a:endParaRPr>
          </a:p>
          <a:p>
            <a:pPr algn="just" defTabSz="914400">
              <a:lnSpc>
                <a:spcPct val="114000"/>
              </a:lnSpc>
            </a:pPr>
            <a:r>
              <a:rPr lang="de-DE" sz="1800" b="0" strike="noStrike" spc="-1">
                <a:solidFill>
                  <a:schemeClr val="dk1"/>
                </a:solidFill>
                <a:latin typeface="Arial"/>
                <a:ea typeface="Times New Roman"/>
              </a:rPr>
              <a:t>Für die Vorlesung in B1 (1. Sem.) gibt es </a:t>
            </a:r>
            <a:r>
              <a:rPr lang="de-DE" sz="1800" b="0" u="sng" strike="noStrike" spc="-1">
                <a:solidFill>
                  <a:schemeClr val="dk1"/>
                </a:solidFill>
                <a:uFillTx/>
                <a:latin typeface="Arial"/>
                <a:ea typeface="Times New Roman"/>
              </a:rPr>
              <a:t>keine Teilnahmebeschränkung.</a:t>
            </a:r>
            <a:endParaRPr lang="de-DE" sz="1800" b="0" strike="noStrike" spc="-1">
              <a:solidFill>
                <a:srgbClr val="000000"/>
              </a:solidFill>
              <a:latin typeface="Calibri"/>
            </a:endParaRPr>
          </a:p>
          <a:p>
            <a:pPr algn="just" defTabSz="914400">
              <a:lnSpc>
                <a:spcPct val="114000"/>
              </a:lnSpc>
            </a:pPr>
            <a:r>
              <a:rPr lang="de-DE" sz="1800" b="0" strike="noStrike" spc="-1">
                <a:solidFill>
                  <a:schemeClr val="dk1"/>
                </a:solidFill>
                <a:latin typeface="Arial"/>
                <a:ea typeface="Times New Roman"/>
              </a:rPr>
              <a:t>Aufgrund hoher Praxisanteile sind die Veranstaltungen aus B2, B3,  B4 und B5 teilnahmebeschränkt; höhere Semester haben hier ggf. Vorrang.</a:t>
            </a:r>
            <a:endParaRPr lang="de-DE" sz="1800" b="0" strike="noStrike" spc="-1">
              <a:solidFill>
                <a:srgbClr val="000000"/>
              </a:solidFill>
              <a:latin typeface="Calibri"/>
            </a:endParaRPr>
          </a:p>
          <a:p>
            <a:pPr algn="just" defTabSz="914400">
              <a:lnSpc>
                <a:spcPct val="114000"/>
              </a:lnSpc>
            </a:pPr>
            <a:r>
              <a:rPr lang="de-DE" sz="1800" b="0" strike="noStrike" spc="-1">
                <a:solidFill>
                  <a:schemeClr val="dk1"/>
                </a:solidFill>
                <a:latin typeface="Arial"/>
                <a:ea typeface="Times New Roman"/>
              </a:rPr>
              <a:t> </a:t>
            </a:r>
            <a:endParaRPr lang="de-DE" sz="1800" b="0" strike="noStrike" spc="-1">
              <a:solidFill>
                <a:srgbClr val="000000"/>
              </a:solidFill>
              <a:latin typeface="Calibri"/>
            </a:endParaRPr>
          </a:p>
          <a:p>
            <a:pPr algn="just" defTabSz="914400">
              <a:lnSpc>
                <a:spcPct val="114000"/>
              </a:lnSpc>
            </a:pPr>
            <a:r>
              <a:rPr lang="de-DE" sz="1800" b="0" strike="noStrike" spc="-1">
                <a:solidFill>
                  <a:schemeClr val="lt2"/>
                </a:solidFill>
                <a:latin typeface="Arial"/>
                <a:ea typeface="Times New Roman"/>
              </a:rPr>
              <a:t>Die vorläufige Anmeldung zu den teilnahmebeschränkten Veranstaltungen B2- B5 erfolgt über Stud.IP zwischen dem </a:t>
            </a:r>
            <a:r>
              <a:rPr lang="de-DE" sz="1800" b="1" strike="noStrike" spc="-1">
                <a:solidFill>
                  <a:schemeClr val="lt2"/>
                </a:solidFill>
                <a:latin typeface="Arial"/>
                <a:ea typeface="Times New Roman"/>
              </a:rPr>
              <a:t>17.10. (ab 09.00 Uhr) und 19.10.25.                         </a:t>
            </a:r>
            <a:endParaRPr lang="de-DE" sz="1800" b="0" strike="noStrike" spc="-1">
              <a:solidFill>
                <a:srgbClr val="000000"/>
              </a:solidFill>
              <a:latin typeface="Calibri"/>
            </a:endParaRPr>
          </a:p>
          <a:p>
            <a:pPr algn="just" defTabSz="914400">
              <a:lnSpc>
                <a:spcPct val="114000"/>
              </a:lnSpc>
            </a:pPr>
            <a:r>
              <a:rPr lang="de-DE" sz="1800" b="0" strike="noStrike" spc="-1">
                <a:solidFill>
                  <a:schemeClr val="lt2"/>
                </a:solidFill>
                <a:latin typeface="Arial"/>
                <a:ea typeface="Times New Roman"/>
              </a:rPr>
              <a:t>Am </a:t>
            </a:r>
            <a:r>
              <a:rPr lang="de-DE" sz="1800" b="1" strike="noStrike" spc="-1">
                <a:solidFill>
                  <a:schemeClr val="lt2"/>
                </a:solidFill>
                <a:latin typeface="Arial"/>
                <a:ea typeface="Times New Roman"/>
              </a:rPr>
              <a:t>20.10.25</a:t>
            </a:r>
            <a:r>
              <a:rPr lang="de-DE" sz="1800" b="0" strike="noStrike" spc="-1">
                <a:solidFill>
                  <a:schemeClr val="lt2"/>
                </a:solidFill>
                <a:latin typeface="Arial"/>
                <a:ea typeface="Times New Roman"/>
              </a:rPr>
              <a:t> werden die Plätze verlost bzw. bestätigt. Bitte geben Sie bei Stud.IP in Ihrem Profil unbedingt Ihre Semesterzahl an!</a:t>
            </a:r>
            <a:endParaRPr lang="de-DE" sz="1800" b="0" strike="noStrike" spc="-1">
              <a:solidFill>
                <a:srgbClr val="000000"/>
              </a:solidFill>
              <a:latin typeface="Calibri"/>
            </a:endParaRPr>
          </a:p>
          <a:p>
            <a:pPr algn="just" defTabSz="914400">
              <a:lnSpc>
                <a:spcPct val="114000"/>
              </a:lnSpc>
            </a:pPr>
            <a:endParaRPr lang="de-DE" sz="1800" b="0" strike="noStrike" spc="-1">
              <a:solidFill>
                <a:srgbClr val="000000"/>
              </a:solidFill>
              <a:latin typeface="Calibri"/>
            </a:endParaRPr>
          </a:p>
          <a:p>
            <a:pPr algn="just" defTabSz="914400">
              <a:lnSpc>
                <a:spcPct val="114000"/>
              </a:lnSpc>
            </a:pPr>
            <a:r>
              <a:rPr lang="de-DE" sz="1800" b="0" u="sng" strike="noStrike" spc="-1">
                <a:solidFill>
                  <a:schemeClr val="dk1"/>
                </a:solidFill>
                <a:uFillTx/>
                <a:latin typeface="Arial"/>
                <a:ea typeface="Times New Roman"/>
              </a:rPr>
              <a:t>Alle praxisbezogenen Veranstaltungen, die für Erstsemester-Studierende geöffnet sind, und die Vorlesung in B1 starten am </a:t>
            </a:r>
            <a:r>
              <a:rPr lang="de-DE" sz="1800" b="1" u="sng" strike="noStrike" spc="-1">
                <a:solidFill>
                  <a:schemeClr val="dk1"/>
                </a:solidFill>
                <a:uFillTx/>
                <a:latin typeface="Arial"/>
                <a:ea typeface="Times New Roman"/>
              </a:rPr>
              <a:t>Montag, den 27.10.25 </a:t>
            </a:r>
            <a:endParaRPr lang="de-DE" sz="1800" b="0" strike="noStrike" spc="-1">
              <a:solidFill>
                <a:srgbClr val="000000"/>
              </a:solidFill>
              <a:latin typeface="Calibri"/>
            </a:endParaRPr>
          </a:p>
          <a:p>
            <a:pPr algn="just" defTabSz="914400">
              <a:lnSpc>
                <a:spcPct val="114000"/>
              </a:lnSpc>
            </a:pPr>
            <a:r>
              <a:rPr lang="de-DE" sz="1800" b="1" u="sng" strike="noStrike" spc="-1">
                <a:solidFill>
                  <a:schemeClr val="dk1"/>
                </a:solidFill>
                <a:uFillTx/>
                <a:latin typeface="Arial"/>
                <a:ea typeface="Times New Roman"/>
              </a:rPr>
              <a:t>(2. VL-Woche)</a:t>
            </a:r>
            <a:r>
              <a:rPr lang="de-DE" sz="1800" b="1" strike="noStrike" spc="-1">
                <a:solidFill>
                  <a:schemeClr val="dk1"/>
                </a:solidFill>
                <a:latin typeface="Arial"/>
                <a:ea typeface="Times New Roman"/>
              </a:rPr>
              <a:t>. </a:t>
            </a:r>
            <a:r>
              <a:rPr lang="de-DE" sz="1800" b="0" strike="noStrike" spc="-1">
                <a:solidFill>
                  <a:schemeClr val="dk1"/>
                </a:solidFill>
                <a:latin typeface="Arial"/>
                <a:ea typeface="Times New Roman"/>
              </a:rPr>
              <a:t>Weitere veranstaltungsbezogene Hinweise bekommen Sie ggf. über Stud.IP von den jeweiligen Dozierenden.</a:t>
            </a:r>
            <a:endParaRPr lang="de-DE" sz="1800" b="0" strike="noStrike" spc="-1">
              <a:solidFill>
                <a:srgbClr val="000000"/>
              </a:solidFill>
              <a:latin typeface="Calibri"/>
            </a:endParaRPr>
          </a:p>
        </p:txBody>
      </p:sp>
      <p:sp>
        <p:nvSpPr>
          <p:cNvPr id="120" name="PlaceHolder 2"/>
          <p:cNvSpPr>
            <a:spLocks noGrp="1"/>
          </p:cNvSpPr>
          <p:nvPr>
            <p:ph type="ftr" idx="22"/>
          </p:nvPr>
        </p:nvSpPr>
        <p:spPr>
          <a:xfrm>
            <a:off x="1820880" y="6141960"/>
            <a:ext cx="4980600" cy="205560"/>
          </a:xfrm>
          <a:prstGeom prst="rect">
            <a:avLst/>
          </a:prstGeom>
          <a:noFill/>
          <a:ln w="0">
            <a:noFill/>
          </a:ln>
        </p:spPr>
        <p:txBody>
          <a:bodyPr lIns="0" tIns="0" rIns="0" bIns="0" numCol="1" spcCol="0" anchor="t">
            <a:noAutofit/>
          </a:bodyPr>
          <a:lstStyle>
            <a:lvl1pPr indent="0" defTabSz="914400">
              <a:lnSpc>
                <a:spcPct val="100000"/>
              </a:lnSpc>
              <a:buNone/>
              <a:tabLst>
                <a:tab pos="0" algn="l"/>
              </a:tabLst>
              <a:defRPr lang="de-DE" sz="800" b="0" strike="noStrike" spc="-1">
                <a:solidFill>
                  <a:srgbClr val="000000"/>
                </a:solidFill>
                <a:latin typeface="Arial"/>
                <a:ea typeface="Arial"/>
              </a:defRPr>
            </a:lvl1pPr>
          </a:lstStyle>
          <a:p>
            <a:pPr indent="0" defTabSz="914400">
              <a:lnSpc>
                <a:spcPct val="100000"/>
              </a:lnSpc>
              <a:buNone/>
              <a:tabLst>
                <a:tab pos="0" algn="l"/>
              </a:tabLst>
            </a:pPr>
            <a:r>
              <a:rPr lang="de-DE" sz="800" b="0" strike="noStrike" spc="-1">
                <a:solidFill>
                  <a:srgbClr val="000000"/>
                </a:solidFill>
                <a:latin typeface="Arial"/>
                <a:ea typeface="Arial"/>
              </a:rPr>
              <a:t>15. Oktober | Fachvorstellung Sport/ Bewegungspädagogik | </a:t>
            </a:r>
            <a:endParaRPr lang="de-DE" sz="8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DDDDDD"/>
      </a:dk2>
      <a:lt2>
        <a:srgbClr val="BE1E3C"/>
      </a:lt2>
      <a:accent1>
        <a:srgbClr val="C0C0C0"/>
      </a:accent1>
      <a:accent2>
        <a:srgbClr val="969696"/>
      </a:accent2>
      <a:accent3>
        <a:srgbClr val="FFFFFF"/>
      </a:accent3>
      <a:accent4>
        <a:srgbClr val="000000"/>
      </a:accent4>
      <a:accent5>
        <a:srgbClr val="DCDCDC"/>
      </a:accent5>
      <a:accent6>
        <a:srgbClr val="878787"/>
      </a:accent6>
      <a:hlink>
        <a:srgbClr val="BE1E3C"/>
      </a:hlink>
      <a:folHlink>
        <a:srgbClr val="FFF0B2"/>
      </a:folHlink>
    </a:clrScheme>
    <a:fontScheme name="Standarddesign">
      <a:majorFont>
        <a:latin typeface="Arial"/>
        <a:ea typeface="Arial"/>
        <a:cs typeface="Arial"/>
      </a:majorFont>
      <a:minorFont>
        <a:latin typeface="Arial"/>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1755</Words>
  <Application>Microsoft Office PowerPoint</Application>
  <PresentationFormat>Bildschirmpräsentation (4:3)</PresentationFormat>
  <Paragraphs>287</Paragraphs>
  <Slides>16</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Cooper Black</vt:lpstr>
      <vt:lpstr>OpenSymbol</vt:lpstr>
      <vt:lpstr>Symbol</vt:lpstr>
      <vt:lpstr>Wingdings</vt:lpstr>
      <vt:lpstr>Standarddesign</vt:lpstr>
      <vt:lpstr>BA-Teilstudiengang Sport/ Bewegungspädagogik  https://www.tu-braunschweig.de/sport</vt:lpstr>
      <vt:lpstr>PowerPoint-Präsentation</vt:lpstr>
      <vt:lpstr>Mitarbeiterinnen und Mitarbeiter </vt:lpstr>
      <vt:lpstr>Aufbau und Ziel des Studiums</vt:lpstr>
      <vt:lpstr>1. Fachwissenschaft</vt:lpstr>
      <vt:lpstr>2. Fachdidaktik</vt:lpstr>
      <vt:lpstr>3. Fachpraxis</vt:lpstr>
      <vt:lpstr>PowerPoint-Präsentation</vt:lpstr>
      <vt:lpstr>Empfehlung für zu belegende Lehrveranstaltungen im WS 25/26</vt:lpstr>
      <vt:lpstr>PowerPoint-Präsentation</vt:lpstr>
      <vt:lpstr>DLRG und Erste-Hilfe Schein</vt:lpstr>
      <vt:lpstr>Informationen zum Vereinspraktikum</vt:lpstr>
      <vt:lpstr>PowerPoint-Präsentation</vt:lpstr>
      <vt:lpstr>UB und Institutsbibliothek</vt:lpstr>
      <vt:lpstr>Homepage</vt:lpstr>
      <vt:lpstr>Mentoringprogramm für Erstsemester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BA-Teilstudiengang Sport/ Bewegungspädagogik</dc:title>
  <dc:subject/>
  <dc:creator>TU BS Sportpädagogik</dc:creator>
  <dc:description/>
  <cp:lastModifiedBy>Probst, Andrea</cp:lastModifiedBy>
  <cp:revision>234</cp:revision>
  <dcterms:created xsi:type="dcterms:W3CDTF">2015-10-15T07:20:59Z</dcterms:created>
  <dcterms:modified xsi:type="dcterms:W3CDTF">2025-10-14T10:47:19Z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2</vt:r8>
  </property>
  <property fmtid="{D5CDD505-2E9C-101B-9397-08002B2CF9AE}" pid="3" name="PresentationFormat">
    <vt:lpwstr>Bildschirmpräsentation (4:3)</vt:lpwstr>
  </property>
  <property fmtid="{D5CDD505-2E9C-101B-9397-08002B2CF9AE}" pid="4" name="Slides">
    <vt:r8>16</vt:r8>
  </property>
</Properties>
</file>