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269" r:id="rId3"/>
    <p:sldId id="272" r:id="rId4"/>
    <p:sldId id="273" r:id="rId5"/>
    <p:sldId id="278" r:id="rId6"/>
    <p:sldId id="275" r:id="rId7"/>
    <p:sldId id="276" r:id="rId8"/>
    <p:sldId id="280" r:id="rId9"/>
    <p:sldId id="281" r:id="rId10"/>
    <p:sldId id="257" r:id="rId11"/>
    <p:sldId id="259" r:id="rId12"/>
    <p:sldId id="267" r:id="rId13"/>
    <p:sldId id="277" r:id="rId14"/>
    <p:sldId id="268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f. Dr. Nicole C. Karafyllis" initials="NC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6" autoAdjust="0"/>
    <p:restoredTop sz="94662"/>
  </p:normalViewPr>
  <p:slideViewPr>
    <p:cSldViewPr>
      <p:cViewPr varScale="1">
        <p:scale>
          <a:sx n="140" d="100"/>
          <a:sy n="140" d="100"/>
        </p:scale>
        <p:origin x="171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C1F30-1FC3-45C9-9C08-DFA89A898833}" type="datetimeFigureOut">
              <a:rPr lang="de-DE" smtClean="0"/>
              <a:pPr/>
              <a:t>17.10.23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D1A2-8010-4C0D-AAB3-728ECCBF9C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142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D1A2-8010-4C0D-AAB3-728ECCBF9CD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6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D405-0CF4-416E-8323-72C0348E5DEF}" type="datetimeFigureOut">
              <a:rPr lang="de-DE" smtClean="0"/>
              <a:pPr/>
              <a:t>17.10.23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9703-0C8E-4105-96F0-BDA78862F4E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478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D405-0CF4-416E-8323-72C0348E5DEF}" type="datetimeFigureOut">
              <a:rPr lang="de-DE" smtClean="0"/>
              <a:pPr/>
              <a:t>17.10.23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9703-0C8E-4105-96F0-BDA78862F4E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80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D405-0CF4-416E-8323-72C0348E5DEF}" type="datetimeFigureOut">
              <a:rPr lang="de-DE" smtClean="0"/>
              <a:pPr/>
              <a:t>17.10.23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9703-0C8E-4105-96F0-BDA78862F4E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554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D405-0CF4-416E-8323-72C0348E5DEF}" type="datetimeFigureOut">
              <a:rPr lang="de-DE" smtClean="0"/>
              <a:pPr/>
              <a:t>17.10.23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9703-0C8E-4105-96F0-BDA78862F4E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62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D405-0CF4-416E-8323-72C0348E5DEF}" type="datetimeFigureOut">
              <a:rPr lang="de-DE" smtClean="0"/>
              <a:pPr/>
              <a:t>17.10.23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9703-0C8E-4105-96F0-BDA78862F4E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42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D405-0CF4-416E-8323-72C0348E5DEF}" type="datetimeFigureOut">
              <a:rPr lang="de-DE" smtClean="0"/>
              <a:pPr/>
              <a:t>17.10.23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9703-0C8E-4105-96F0-BDA78862F4E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34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D405-0CF4-416E-8323-72C0348E5DEF}" type="datetimeFigureOut">
              <a:rPr lang="de-DE" smtClean="0"/>
              <a:pPr/>
              <a:t>17.10.23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9703-0C8E-4105-96F0-BDA78862F4E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63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D405-0CF4-416E-8323-72C0348E5DEF}" type="datetimeFigureOut">
              <a:rPr lang="de-DE" smtClean="0"/>
              <a:pPr/>
              <a:t>17.10.23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9703-0C8E-4105-96F0-BDA78862F4E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19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D405-0CF4-416E-8323-72C0348E5DEF}" type="datetimeFigureOut">
              <a:rPr lang="de-DE" smtClean="0"/>
              <a:pPr/>
              <a:t>17.10.23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9703-0C8E-4105-96F0-BDA78862F4E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919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D405-0CF4-416E-8323-72C0348E5DEF}" type="datetimeFigureOut">
              <a:rPr lang="de-DE" smtClean="0"/>
              <a:pPr/>
              <a:t>17.10.23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9703-0C8E-4105-96F0-BDA78862F4E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42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FD405-0CF4-416E-8323-72C0348E5DEF}" type="datetimeFigureOut">
              <a:rPr lang="de-DE" smtClean="0"/>
              <a:pPr/>
              <a:t>17.10.23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9703-0C8E-4105-96F0-BDA78862F4E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0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FD405-0CF4-416E-8323-72C0348E5DEF}" type="datetimeFigureOut">
              <a:rPr lang="de-DE" smtClean="0"/>
              <a:pPr/>
              <a:t>17.10.23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19703-0C8E-4105-96F0-BDA78862F4E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13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-braunschweig.de/philosophie/studiu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-braunschweig.de/philosophie/neu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7"/>
          <p:cNvSpPr>
            <a:spLocks noChangeArrowheads="1"/>
          </p:cNvSpPr>
          <p:nvPr/>
        </p:nvSpPr>
        <p:spPr bwMode="auto">
          <a:xfrm>
            <a:off x="287338" y="4103688"/>
            <a:ext cx="8583612" cy="219233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31540" y="4329100"/>
            <a:ext cx="7772400" cy="873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dirty="0"/>
              <a:t>Philosophie im Bachelor</a:t>
            </a:r>
            <a:br>
              <a:rPr lang="de-DE" dirty="0"/>
            </a:br>
            <a:r>
              <a:rPr lang="de-DE" dirty="0"/>
              <a:t>Infos für Erstsemester</a:t>
            </a:r>
          </a:p>
        </p:txBody>
      </p:sp>
      <p:pic>
        <p:nvPicPr>
          <p:cNvPr id="6149" name="Picture 16" descr="TU_Braunschweig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1438275"/>
            <a:ext cx="8580437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3" descr="TUBS_CO_15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1363"/>
            <a:ext cx="251777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18"/>
          <p:cNvSpPr>
            <a:spLocks noChangeArrowheads="1"/>
          </p:cNvSpPr>
          <p:nvPr/>
        </p:nvSpPr>
        <p:spPr bwMode="auto">
          <a:xfrm>
            <a:off x="287338" y="6297613"/>
            <a:ext cx="8583612" cy="28733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Prof. Dr. Nicole C. </a:t>
            </a:r>
            <a:r>
              <a:rPr lang="de-DE" dirty="0" err="1"/>
              <a:t>Karafyllis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Veranstaltungen in diesem Semester:</a:t>
            </a:r>
          </a:p>
          <a:p>
            <a:pPr lvl="1"/>
            <a:r>
              <a:rPr lang="de-DE" dirty="0"/>
              <a:t>Einführung in die Technikphilosophie </a:t>
            </a:r>
            <a:r>
              <a:rPr lang="de-DE" b="1" dirty="0"/>
              <a:t>B2 (Pflicht!)</a:t>
            </a:r>
          </a:p>
          <a:p>
            <a:pPr lvl="1"/>
            <a:r>
              <a:rPr lang="de-D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Umweltethik </a:t>
            </a:r>
            <a:r>
              <a:rPr lang="de-DE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A1 </a:t>
            </a:r>
            <a:r>
              <a:rPr lang="de-D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und</a:t>
            </a:r>
            <a:r>
              <a:rPr lang="de-DE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A6</a:t>
            </a:r>
          </a:p>
          <a:p>
            <a:pPr lvl="1"/>
            <a:r>
              <a:rPr lang="de-DE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Ethics</a:t>
            </a:r>
            <a:r>
              <a:rPr lang="de-D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Epistemology</a:t>
            </a:r>
            <a:r>
              <a:rPr lang="de-DE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B2 </a:t>
            </a:r>
            <a:r>
              <a:rPr lang="de-D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und</a:t>
            </a:r>
            <a:r>
              <a:rPr lang="de-DE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B3</a:t>
            </a:r>
          </a:p>
          <a:p>
            <a:pPr lvl="1"/>
            <a:endParaRPr lang="de-DE" b="1" dirty="0"/>
          </a:p>
          <a:p>
            <a:pPr lvl="1"/>
            <a:endParaRPr lang="de-DE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Schwerpunkte:</a:t>
            </a:r>
          </a:p>
          <a:p>
            <a:pPr lvl="1"/>
            <a:r>
              <a:rPr lang="de-DE" sz="1600" dirty="0"/>
              <a:t>Wissenschafts- und Technikphilosophie</a:t>
            </a:r>
          </a:p>
          <a:p>
            <a:pPr lvl="1"/>
            <a:r>
              <a:rPr lang="de-DE" sz="1600" dirty="0"/>
              <a:t>Natur- und Umweltphilosophie</a:t>
            </a: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7" y="1484785"/>
            <a:ext cx="1891689" cy="252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Prof. Dr. Hans-Christoph Schmidt am Busch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Veranstaltungen in diesem Semester:</a:t>
            </a:r>
          </a:p>
          <a:p>
            <a:pPr lvl="1"/>
            <a:r>
              <a:rPr lang="de-DE" b="1" dirty="0"/>
              <a:t>Einführung in die Philosophie VL (Pflicht!) B1</a:t>
            </a:r>
          </a:p>
          <a:p>
            <a:pPr lvl="1"/>
            <a:r>
              <a:rPr lang="de-DE" dirty="0"/>
              <a:t>Ring-Vorlesung: „Kant 300“ (Beginn 13.11.2023) </a:t>
            </a:r>
            <a:r>
              <a:rPr lang="de-DE" b="1" dirty="0"/>
              <a:t>B3 </a:t>
            </a:r>
            <a:r>
              <a:rPr lang="de-DE" dirty="0"/>
              <a:t>und</a:t>
            </a:r>
            <a:r>
              <a:rPr lang="de-DE" b="1" dirty="0"/>
              <a:t> B4</a:t>
            </a:r>
          </a:p>
          <a:p>
            <a:pPr lvl="1"/>
            <a:r>
              <a:rPr lang="de-DE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Die Praxis des Vererbens </a:t>
            </a:r>
            <a:r>
              <a:rPr lang="de-DE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A2, A3, A5</a:t>
            </a:r>
          </a:p>
          <a:p>
            <a:pPr lvl="1"/>
            <a:r>
              <a:rPr lang="de-DE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Ethics</a:t>
            </a:r>
            <a:r>
              <a:rPr lang="de-D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Epistemology</a:t>
            </a:r>
            <a:r>
              <a:rPr lang="de-DE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B2 </a:t>
            </a:r>
            <a:r>
              <a:rPr lang="de-D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und</a:t>
            </a:r>
            <a:r>
              <a:rPr lang="de-DE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B3</a:t>
            </a:r>
            <a:endParaRPr lang="de-DE" b="1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Schwerpunkte:</a:t>
            </a:r>
          </a:p>
          <a:p>
            <a:pPr lvl="1"/>
            <a:r>
              <a:rPr lang="de-DE" sz="1600" dirty="0"/>
              <a:t>Politische Philosophie, Rechts- und Sozialphilosophie</a:t>
            </a:r>
          </a:p>
          <a:p>
            <a:pPr lvl="1"/>
            <a:r>
              <a:rPr lang="de-DE" sz="1600" dirty="0"/>
              <a:t>Philosophische Grundlagen und Geschichte der Ökonomik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2" y="1484784"/>
            <a:ext cx="3816968" cy="254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12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Anmeldung zu Lehrveranstaltungen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Anmeldepflicht: Seit dem 26.09.2023, 18:00 Uhr, ist die </a:t>
            </a:r>
            <a:r>
              <a:rPr lang="de-DE" b="1" dirty="0"/>
              <a:t>obligatorische</a:t>
            </a:r>
            <a:r>
              <a:rPr lang="de-DE" dirty="0"/>
              <a:t> Anmeldung via </a:t>
            </a:r>
            <a:r>
              <a:rPr lang="de-DE" dirty="0" err="1"/>
              <a:t>Stud.IP</a:t>
            </a:r>
            <a:r>
              <a:rPr lang="de-DE" dirty="0"/>
              <a:t> möglich (für die höheren Semester) und so früh wie möglich empfohlen.</a:t>
            </a:r>
          </a:p>
          <a:p>
            <a:r>
              <a:rPr lang="de-DE" dirty="0"/>
              <a:t>Anmeldungen zu Lehrveranstaltungen sind verbindlich, die Anwesenheit wird bei synchroner Lehre überprüft.</a:t>
            </a:r>
          </a:p>
          <a:p>
            <a:r>
              <a:rPr lang="de-DE" b="1" dirty="0"/>
              <a:t>Anmeldungen für die Erstsemester (verbindlich)</a:t>
            </a:r>
            <a:r>
              <a:rPr lang="de-DE" dirty="0"/>
              <a:t> </a:t>
            </a:r>
            <a:r>
              <a:rPr lang="de-DE" b="1" dirty="0"/>
              <a:t>ab dem 23.10.2023	 ab 11:00 Uhr</a:t>
            </a:r>
            <a:endParaRPr lang="de-DE" b="1" dirty="0">
              <a:solidFill>
                <a:srgbClr val="FF0000"/>
              </a:solidFill>
            </a:endParaRPr>
          </a:p>
          <a:p>
            <a:r>
              <a:rPr lang="de-DE" dirty="0"/>
              <a:t>Weitere Hinweise: https://</a:t>
            </a:r>
            <a:r>
              <a:rPr lang="de-DE" dirty="0" err="1"/>
              <a:t>www.tu-braunschweig.de</a:t>
            </a:r>
            <a:r>
              <a:rPr lang="de-DE" dirty="0"/>
              <a:t>/</a:t>
            </a:r>
            <a:r>
              <a:rPr lang="de-DE" dirty="0" err="1"/>
              <a:t>philosophie</a:t>
            </a:r>
            <a:r>
              <a:rPr lang="de-DE" dirty="0"/>
              <a:t>/</a:t>
            </a:r>
            <a:r>
              <a:rPr lang="de-DE" dirty="0" err="1"/>
              <a:t>studium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6035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FF0000"/>
                </a:solidFill>
              </a:rPr>
              <a:t>Wichtig:</a:t>
            </a:r>
            <a:r>
              <a:rPr lang="de-DE" dirty="0"/>
              <a:t> Studien- und Prüfungsleistungen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Denken Sie unbedingt daran, Ihre Studien- oder Prüfungsleistungen </a:t>
            </a:r>
            <a:r>
              <a:rPr lang="de-DE" b="1" dirty="0"/>
              <a:t>im</a:t>
            </a:r>
            <a:r>
              <a:rPr lang="de-DE" dirty="0"/>
              <a:t> Semester anzumelden (</a:t>
            </a:r>
            <a:r>
              <a:rPr lang="de-DE" b="1" dirty="0"/>
              <a:t>Fristen</a:t>
            </a:r>
            <a:r>
              <a:rPr lang="de-DE" dirty="0"/>
              <a:t> beachten, siehe </a:t>
            </a:r>
            <a:r>
              <a:rPr lang="de-DE" dirty="0">
                <a:hlinkClick r:id="rId2"/>
              </a:rPr>
              <a:t>www.tu-braunschweig.de/philosophie/studium</a:t>
            </a:r>
            <a:r>
              <a:rPr lang="de-DE" dirty="0"/>
              <a:t> und im Vorlesungsverzeichnis).</a:t>
            </a:r>
          </a:p>
          <a:p>
            <a:endParaRPr lang="de-DE" dirty="0"/>
          </a:p>
          <a:p>
            <a:r>
              <a:rPr lang="de-DE" dirty="0"/>
              <a:t>Diese Anmeldungen erfolgen normalerweise über </a:t>
            </a:r>
            <a:r>
              <a:rPr lang="de-DE" b="1" dirty="0" err="1"/>
              <a:t>TUConnect</a:t>
            </a:r>
            <a:r>
              <a:rPr lang="de-DE" dirty="0"/>
              <a:t> (siehe </a:t>
            </a:r>
            <a:r>
              <a:rPr lang="de-DE" dirty="0" err="1"/>
              <a:t>connect.tu-braunschweig.de</a:t>
            </a:r>
            <a:r>
              <a:rPr lang="de-DE" dirty="0"/>
              <a:t>).</a:t>
            </a:r>
          </a:p>
          <a:p>
            <a:endParaRPr lang="de-DE" dirty="0"/>
          </a:p>
          <a:p>
            <a:r>
              <a:rPr lang="de-DE" b="1" dirty="0"/>
              <a:t>Achtung</a:t>
            </a:r>
            <a:r>
              <a:rPr lang="de-DE" dirty="0"/>
              <a:t>: Versäumnis der Fristen führt zu Nicht-Bestehen der Prüfung!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306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Sekretariat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b="1" dirty="0"/>
              <a:t>Christiane Dill-Müller (bis Dezember)</a:t>
            </a:r>
            <a:r>
              <a:rPr lang="de-DE" dirty="0"/>
              <a:t> Raum 023</a:t>
            </a:r>
            <a:br>
              <a:rPr lang="de-DE" b="1" dirty="0"/>
            </a:br>
            <a:r>
              <a:rPr lang="de-DE" dirty="0"/>
              <a:t>Geschäftszeiten: Mo, Mi., Do. 09:00-12:00 Uhr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Dorothea Hauer</a:t>
            </a:r>
            <a:r>
              <a:rPr lang="de-DE" dirty="0"/>
              <a:t> Raum 005</a:t>
            </a:r>
            <a:br>
              <a:rPr lang="de-DE" b="1" dirty="0"/>
            </a:br>
            <a:r>
              <a:rPr lang="de-DE" dirty="0"/>
              <a:t>Geschäftszeiten</a:t>
            </a:r>
            <a:r>
              <a:rPr lang="de-DE" dirty="0">
                <a:solidFill>
                  <a:srgbClr val="000000"/>
                </a:solidFill>
              </a:rPr>
              <a:t>: 	Mo. 13:30-15:30 Uhr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			Di. 09:00-10:30 Uhr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			Mi. 09:00-10:30 Uhr</a:t>
            </a:r>
            <a:br>
              <a:rPr lang="de-DE" dirty="0">
                <a:solidFill>
                  <a:srgbClr val="000000"/>
                </a:solidFill>
              </a:rPr>
            </a:br>
            <a:r>
              <a:rPr lang="de-DE" dirty="0">
                <a:solidFill>
                  <a:srgbClr val="000000"/>
                </a:solidFill>
              </a:rPr>
              <a:t>			Fr. 09:00-13:00 Uhr</a:t>
            </a:r>
            <a:br>
              <a:rPr lang="de-DE" dirty="0">
                <a:solidFill>
                  <a:srgbClr val="000000"/>
                </a:solidFill>
              </a:rPr>
            </a:br>
            <a:endParaRPr lang="de-DE" dirty="0">
              <a:solidFill>
                <a:srgbClr val="000000"/>
              </a:solidFill>
            </a:endParaRPr>
          </a:p>
          <a:p>
            <a:r>
              <a:rPr lang="de-DE" dirty="0"/>
              <a:t>Studien- und Prüfungsleistungen sind grundsätzlich in Papierform im Sekretariat abzugeben und erhalten dort einen Posteingangsstempel</a:t>
            </a:r>
            <a:r>
              <a:rPr lang="de-DE" b="1" dirty="0"/>
              <a:t>. D.h. NICHT beim Dozent/in abgeben!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640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0CD27B2-E2DB-58BE-5991-0CCD7F532064}"/>
              </a:ext>
            </a:extLst>
          </p:cNvPr>
          <p:cNvSpPr txBox="1"/>
          <p:nvPr/>
        </p:nvSpPr>
        <p:spPr>
          <a:xfrm>
            <a:off x="893852" y="441789"/>
            <a:ext cx="793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FR" dirty="0"/>
              <a:t>Unsere Homepage, erreichbar unter </a:t>
            </a:r>
            <a:r>
              <a:rPr lang="de-DE" dirty="0"/>
              <a:t>https://</a:t>
            </a:r>
            <a:r>
              <a:rPr lang="de-DE" dirty="0" err="1"/>
              <a:t>www.tu-braunschweig.de</a:t>
            </a:r>
            <a:r>
              <a:rPr lang="de-DE" dirty="0"/>
              <a:t>/</a:t>
            </a:r>
            <a:r>
              <a:rPr lang="de-DE" dirty="0" err="1"/>
              <a:t>philosophie</a:t>
            </a:r>
            <a:endParaRPr lang="de-FR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17BB57B-970E-7F47-8D96-85EF48F3D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20934"/>
            <a:ext cx="7772400" cy="49443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Sprechstundentermine wahrnehmen (s. Website) und sich beraten lassen! Die Anmeldung bei Dozent/in ist obligatorisch. </a:t>
            </a:r>
          </a:p>
          <a:p>
            <a:r>
              <a:rPr lang="de-DE" dirty="0"/>
              <a:t>Alle wichtigen Informationen finden Sie unter: www.tu-bs.de/philosophie/</a:t>
            </a:r>
            <a:r>
              <a:rPr lang="de-DE" dirty="0" err="1"/>
              <a:t>studium</a:t>
            </a:r>
            <a:endParaRPr lang="de-DE" dirty="0"/>
          </a:p>
          <a:p>
            <a:r>
              <a:rPr lang="de-DE" dirty="0"/>
              <a:t>Selbst informieren: Z.B. über Ausfall von Lehrveranstaltungen (LV), spannende Vorträge, etc. im </a:t>
            </a:r>
            <a:r>
              <a:rPr lang="de-DE" dirty="0" err="1"/>
              <a:t>Stud.IP</a:t>
            </a:r>
            <a:r>
              <a:rPr lang="de-DE" dirty="0"/>
              <a:t> und unter </a:t>
            </a:r>
            <a:r>
              <a:rPr lang="de-DE" dirty="0">
                <a:hlinkClick r:id="rId2"/>
              </a:rPr>
              <a:t>https://www.tu-braunschweig.de/philosophie/neues</a:t>
            </a:r>
            <a:endParaRPr lang="de-DE" dirty="0"/>
          </a:p>
          <a:p>
            <a:r>
              <a:rPr lang="de-DE" dirty="0"/>
              <a:t>Schwarzes Brett im Flur beachten! (mit dem Tiger) und die Homepage des Seminars.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Ring-Vorlesung(en) Philosophie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Immer montags, 14-täglich im Semester, von 16.45 bis 19:00 Uhr.</a:t>
            </a:r>
          </a:p>
          <a:p>
            <a:r>
              <a:rPr lang="de-DE" dirty="0"/>
              <a:t>Stellt wichtige Akteure und aktuelle interdisziplinäre Debatten mit philosophischer Vertiefung vor.</a:t>
            </a:r>
          </a:p>
          <a:p>
            <a:r>
              <a:rPr lang="de-DE" dirty="0"/>
              <a:t>Thema im WS 23/24: </a:t>
            </a:r>
            <a:r>
              <a:rPr lang="de-DE" b="1" dirty="0"/>
              <a:t>Kant 300</a:t>
            </a:r>
            <a:r>
              <a:rPr lang="de-DE" dirty="0"/>
              <a:t> ab 13.11.23 (BI 97.9, Anmeldung über </a:t>
            </a:r>
            <a:r>
              <a:rPr lang="de-DE" dirty="0" err="1"/>
              <a:t>j.dukalski@tu-braunschweig.de</a:t>
            </a:r>
            <a:r>
              <a:rPr lang="de-DE" dirty="0"/>
              <a:t>, org. Prof. Schmidt am Busch und Dr. Wirsing).</a:t>
            </a:r>
            <a:endParaRPr lang="de-DE" b="1" dirty="0"/>
          </a:p>
          <a:p>
            <a:r>
              <a:rPr lang="de-DE" dirty="0"/>
              <a:t>Zusätzlich gibt es dieses </a:t>
            </a:r>
            <a:r>
              <a:rPr lang="de-DE" dirty="0" err="1"/>
              <a:t>WiSe</a:t>
            </a:r>
            <a:r>
              <a:rPr lang="de-DE" dirty="0"/>
              <a:t> auch eine einführende KTW-Ringvorlesung (BI 85.7, montags 13:15-14:45, org. Prof. Röhnert/Dr. </a:t>
            </a:r>
            <a:r>
              <a:rPr lang="de-DE" dirty="0" err="1"/>
              <a:t>Seelinger</a:t>
            </a:r>
            <a:r>
              <a:rPr lang="de-DE" dirty="0"/>
              <a:t>).</a:t>
            </a:r>
          </a:p>
          <a:p>
            <a:endParaRPr lang="de-DE" b="1" dirty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108A26E-F7E9-FF93-5792-458FA8A48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1398"/>
            <a:ext cx="4752528" cy="6728046"/>
          </a:xfrm>
        </p:spPr>
      </p:pic>
    </p:spTree>
    <p:extLst>
      <p:ext uri="{BB962C8B-B14F-4D97-AF65-F5344CB8AC3E}">
        <p14:creationId xmlns:p14="http://schemas.microsoft.com/office/powerpoint/2010/main" val="1610905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Modulübersicht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907748"/>
              </p:ext>
            </p:extLst>
          </p:nvPr>
        </p:nvGraphicFramePr>
        <p:xfrm>
          <a:off x="1049509" y="1571297"/>
          <a:ext cx="7050882" cy="4406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25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5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Studienmodule Basisbereich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45 LP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B1: Welt, Sprache, Argument – Einführung in die Philosophie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9 LP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B2: Wissenschaft, Technik, Geist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12 LP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B3: Gesellschaft, Macht, Ethik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12 LP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B4: Mensch, Kultur, Kunst*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6 LP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B5: Geschichte der Philosophie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6 LP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B6: Phänomen, Existenz, Sein*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6 LP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Studienmodule Aufbaubereich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45 LP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A1: Wissenschaft, Technik, Geist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12 LP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A2: Gesellschaft, Macht, Ethik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12 LP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A3: Mensch, Kultur, Kunst*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9 LP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A4: Against Method*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6 LP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A5/1: Geschichte der Philosophie: Antike, Mittelalter, Frühe Neuzeit*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6 LP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A5/2: Geschichte der Philosophie: Neuzeit und Gegenwart*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6 LP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A6: Natur, Leben, Handeln*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6 LP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A7: Science and Technology Studies*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 LP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Erweiterungsmodul: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Ausgewählte Aspekte der Philosophie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15 LP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4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Professionalisierungsbereich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18 LP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4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Praktika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12 LP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4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Zweitfach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45 LP</a:t>
                      </a:r>
                      <a:endParaRPr lang="de-DE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4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Gesamt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900" dirty="0">
                          <a:effectLst/>
                        </a:rPr>
                        <a:t>180 LP</a:t>
                      </a:r>
                      <a:endParaRPr lang="de-D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08" marR="58708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034701" y="6203071"/>
            <a:ext cx="720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* Wahlpflichtmodul</a:t>
            </a:r>
          </a:p>
        </p:txBody>
      </p:sp>
    </p:spTree>
    <p:extLst>
      <p:ext uri="{BB962C8B-B14F-4D97-AF65-F5344CB8AC3E}">
        <p14:creationId xmlns:p14="http://schemas.microsoft.com/office/powerpoint/2010/main" val="1786321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Wichtig!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304764"/>
            <a:ext cx="8229600" cy="5148572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Hauptfach: </a:t>
            </a:r>
            <a:r>
              <a:rPr lang="de-DE" b="1" dirty="0"/>
              <a:t>B</a:t>
            </a:r>
            <a:r>
              <a:rPr lang="de-DE" dirty="0"/>
              <a:t>(</a:t>
            </a:r>
            <a:r>
              <a:rPr lang="de-DE" dirty="0" err="1"/>
              <a:t>asis</a:t>
            </a:r>
            <a:r>
              <a:rPr lang="de-DE" dirty="0"/>
              <a:t>)-Module abschließen in 2 Semestern</a:t>
            </a:r>
          </a:p>
          <a:p>
            <a:r>
              <a:rPr lang="de-DE" dirty="0"/>
              <a:t>Module im ersten Semester: </a:t>
            </a:r>
            <a:r>
              <a:rPr lang="de-DE" b="1" dirty="0"/>
              <a:t>B1 komplett</a:t>
            </a:r>
            <a:r>
              <a:rPr lang="de-DE" dirty="0"/>
              <a:t>, B2 und B3 mindestens eine LV</a:t>
            </a:r>
          </a:p>
          <a:p>
            <a:r>
              <a:rPr lang="de-DE" dirty="0"/>
              <a:t>Jedes B- Modul: 1 Prüfungsleistung</a:t>
            </a:r>
          </a:p>
          <a:p>
            <a:r>
              <a:rPr lang="de-DE" dirty="0"/>
              <a:t>Studienleistung (</a:t>
            </a:r>
            <a:r>
              <a:rPr lang="de-DE" b="1" dirty="0"/>
              <a:t>SL</a:t>
            </a:r>
            <a:r>
              <a:rPr lang="de-DE" dirty="0"/>
              <a:t>) = bestanden/nicht bestanden</a:t>
            </a:r>
          </a:p>
          <a:p>
            <a:r>
              <a:rPr lang="de-DE" dirty="0"/>
              <a:t>Prüfungsleistung (</a:t>
            </a:r>
            <a:r>
              <a:rPr lang="de-DE" b="1" dirty="0"/>
              <a:t>PL</a:t>
            </a:r>
            <a:r>
              <a:rPr lang="de-DE" dirty="0"/>
              <a:t>) = benotet</a:t>
            </a:r>
          </a:p>
          <a:p>
            <a:r>
              <a:rPr lang="de-DE" dirty="0"/>
              <a:t>Nach dem 1. und 2. Studienjahr muss jeweils eine </a:t>
            </a:r>
            <a:r>
              <a:rPr lang="de-DE" b="1" dirty="0"/>
              <a:t>obligatorische</a:t>
            </a:r>
            <a:r>
              <a:rPr lang="de-DE" dirty="0"/>
              <a:t> Studienberatung bei einem der Dozenten wahrgenommen werden (andernfalls kann später Ihre BA-Arbeit </a:t>
            </a:r>
            <a:r>
              <a:rPr lang="de-DE" b="1" dirty="0"/>
              <a:t>nicht</a:t>
            </a:r>
            <a:r>
              <a:rPr lang="de-DE" dirty="0"/>
              <a:t> angemeldet werden!; jeder Dozierende führt diese Beratungen durch)</a:t>
            </a:r>
          </a:p>
          <a:p>
            <a:r>
              <a:rPr lang="de-DE" dirty="0"/>
              <a:t>Wenn persönliche Probleme Sie belasten oder evtl. das Fortkommen im Studium erschweren, konsultieren Sie unbedingt die psychotherapeutische </a:t>
            </a:r>
            <a:r>
              <a:rPr lang="de-DE" b="1" dirty="0"/>
              <a:t>Beratungsstelle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https://</a:t>
            </a:r>
            <a:r>
              <a:rPr lang="de-DE" dirty="0" err="1"/>
              <a:t>stw-on.de</a:t>
            </a:r>
            <a:r>
              <a:rPr lang="de-DE" dirty="0"/>
              <a:t>/</a:t>
            </a:r>
            <a:r>
              <a:rPr lang="de-DE" dirty="0" err="1"/>
              <a:t>braunschweig</a:t>
            </a:r>
            <a:r>
              <a:rPr lang="de-DE" dirty="0"/>
              <a:t>/</a:t>
            </a:r>
            <a:r>
              <a:rPr lang="de-DE" dirty="0" err="1"/>
              <a:t>beratung</a:t>
            </a:r>
            <a:r>
              <a:rPr lang="de-DE" dirty="0"/>
              <a:t>/</a:t>
            </a:r>
            <a:r>
              <a:rPr lang="de-DE" dirty="0" err="1"/>
              <a:t>pbs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203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38829292-23E2-0946-AFA4-75B0B5A25BBB}"/>
              </a:ext>
            </a:extLst>
          </p:cNvPr>
          <p:cNvSpPr txBox="1"/>
          <p:nvPr/>
        </p:nvSpPr>
        <p:spPr>
          <a:xfrm>
            <a:off x="179512" y="188640"/>
            <a:ext cx="6413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https://</a:t>
            </a:r>
            <a:r>
              <a:rPr lang="de-DE" sz="1200" dirty="0" err="1"/>
              <a:t>www.tu-braunschweig.de</a:t>
            </a:r>
            <a:r>
              <a:rPr lang="de-DE" sz="1200" dirty="0"/>
              <a:t>/</a:t>
            </a:r>
            <a:r>
              <a:rPr lang="de-DE" sz="1200" dirty="0" err="1"/>
              <a:t>fileadmin</a:t>
            </a:r>
            <a:r>
              <a:rPr lang="de-DE" sz="1200" dirty="0"/>
              <a:t>/Redaktionsgruppen/Institute_Fakultaet_6/Philosophie/</a:t>
            </a:r>
          </a:p>
          <a:p>
            <a:r>
              <a:rPr lang="de-DE" sz="1200" dirty="0"/>
              <a:t>01_SVP_Philosophie_akt110719_Studienverlaufsplan_Philosophie.pdf</a:t>
            </a:r>
            <a:endParaRPr lang="de-FR" sz="1200" dirty="0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1F36E4B0-A072-ADF0-4337-E2A1AEC3C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3860" y="-982478"/>
            <a:ext cx="6920293" cy="9793089"/>
          </a:xfrm>
        </p:spPr>
      </p:pic>
    </p:spTree>
    <p:extLst>
      <p:ext uri="{BB962C8B-B14F-4D97-AF65-F5344CB8AC3E}">
        <p14:creationId xmlns:p14="http://schemas.microsoft.com/office/powerpoint/2010/main" val="357538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E2904C5-9C4D-6E44-A746-6FF22379C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3148" y="-1194742"/>
            <a:ext cx="7011798" cy="9922580"/>
          </a:xfrm>
        </p:spPr>
      </p:pic>
    </p:spTree>
    <p:extLst>
      <p:ext uri="{BB962C8B-B14F-4D97-AF65-F5344CB8AC3E}">
        <p14:creationId xmlns:p14="http://schemas.microsoft.com/office/powerpoint/2010/main" val="184463671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852</Words>
  <Application>Microsoft Macintosh PowerPoint</Application>
  <PresentationFormat>Bildschirmpräsentation (4:3)</PresentationFormat>
  <Paragraphs>123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Calibri</vt:lpstr>
      <vt:lpstr>Larissa</vt:lpstr>
      <vt:lpstr>Philosophie im Bachelor Infos für Erstsemester</vt:lpstr>
      <vt:lpstr>PowerPoint-Präsentation</vt:lpstr>
      <vt:lpstr>Wichtig!</vt:lpstr>
      <vt:lpstr>Ring-Vorlesung(en) Philosophie</vt:lpstr>
      <vt:lpstr>PowerPoint-Präsentation</vt:lpstr>
      <vt:lpstr>Modulübersicht</vt:lpstr>
      <vt:lpstr>Wichtig!</vt:lpstr>
      <vt:lpstr>PowerPoint-Präsentation</vt:lpstr>
      <vt:lpstr>PowerPoint-Präsentation</vt:lpstr>
      <vt:lpstr>Prof. Dr. Nicole C. Karafyllis</vt:lpstr>
      <vt:lpstr>Prof. Dr. Hans-Christoph Schmidt am Busch</vt:lpstr>
      <vt:lpstr>Anmeldung zu Lehrveranstaltungen</vt:lpstr>
      <vt:lpstr>Wichtig: Studien- und Prüfungsleistungen</vt:lpstr>
      <vt:lpstr>Sekretariat</vt:lpstr>
    </vt:vector>
  </TitlesOfParts>
  <Company>Seminar für Philosophie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Philosophie studieren</dc:title>
  <dc:creator>alexgunkel</dc:creator>
  <cp:lastModifiedBy>ANONYMOUS</cp:lastModifiedBy>
  <cp:revision>115</cp:revision>
  <dcterms:created xsi:type="dcterms:W3CDTF">2015-10-20T09:21:18Z</dcterms:created>
  <dcterms:modified xsi:type="dcterms:W3CDTF">2023-10-17T18:21:10Z</dcterms:modified>
</cp:coreProperties>
</file>