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5334000" cy="7562850"/>
  <p:notesSz cx="6858000" cy="9144000"/>
  <p:custDataLst>
    <p:tags r:id="rId4"/>
  </p:custDataLst>
  <p:defaultTextStyle>
    <a:defPPr>
      <a:defRPr lang="de-DE"/>
    </a:defPPr>
    <a:lvl1pPr algn="l" rtl="0" fontAlgn="base">
      <a:spcBef>
        <a:spcPct val="0"/>
      </a:spcBef>
      <a:spcAft>
        <a:spcPct val="0"/>
      </a:spcAft>
      <a:defRPr sz="29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9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9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9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1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1E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C84306-A12B-49C4-B1C2-2D0F4C56DE77}" v="17" dt="2022-08-19T18:41:29.867"/>
    <p1510:client id="{DA66C1B4-2FFD-4912-ADB4-CDE74BE8B858}" v="186" dt="2022-08-19T17:55:51.0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70" autoAdjust="0"/>
    <p:restoredTop sz="94660"/>
  </p:normalViewPr>
  <p:slideViewPr>
    <p:cSldViewPr>
      <p:cViewPr varScale="1">
        <p:scale>
          <a:sx n="57" d="100"/>
          <a:sy n="57" d="100"/>
        </p:scale>
        <p:origin x="-2160" y="-72"/>
      </p:cViewPr>
      <p:guideLst>
        <p:guide orient="horz" pos="2382"/>
        <p:guide pos="168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EDEEEE4-59D9-9B6F-E803-1A7D0CD2B907}"/>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en-US"/>
          </a:p>
        </p:txBody>
      </p:sp>
      <p:sp>
        <p:nvSpPr>
          <p:cNvPr id="6147" name="Rectangle 3">
            <a:extLst>
              <a:ext uri="{FF2B5EF4-FFF2-40B4-BE49-F238E27FC236}">
                <a16:creationId xmlns:a16="http://schemas.microsoft.com/office/drawing/2014/main" id="{DCB02400-05D7-72F2-AD71-B311AD5BA5ED}"/>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en-US"/>
          </a:p>
        </p:txBody>
      </p:sp>
      <p:sp>
        <p:nvSpPr>
          <p:cNvPr id="6148" name="Rectangle 4">
            <a:extLst>
              <a:ext uri="{FF2B5EF4-FFF2-40B4-BE49-F238E27FC236}">
                <a16:creationId xmlns:a16="http://schemas.microsoft.com/office/drawing/2014/main" id="{E3B6F651-328E-E0EE-8963-711A3AF02390}"/>
              </a:ext>
            </a:extLst>
          </p:cNvPr>
          <p:cNvSpPr>
            <a:spLocks noGrp="1" noRot="1" noChangeAspec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a:extLst>
              <a:ext uri="{FF2B5EF4-FFF2-40B4-BE49-F238E27FC236}">
                <a16:creationId xmlns:a16="http://schemas.microsoft.com/office/drawing/2014/main" id="{1A6BC852-777E-250A-60FD-7096BAD951D3}"/>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
        <p:nvSpPr>
          <p:cNvPr id="6150" name="Rectangle 6">
            <a:extLst>
              <a:ext uri="{FF2B5EF4-FFF2-40B4-BE49-F238E27FC236}">
                <a16:creationId xmlns:a16="http://schemas.microsoft.com/office/drawing/2014/main" id="{DAEC7C8B-6DEA-1BCF-9435-6FE14BE3B93D}"/>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en-US"/>
          </a:p>
        </p:txBody>
      </p:sp>
      <p:sp>
        <p:nvSpPr>
          <p:cNvPr id="6151" name="Rectangle 7">
            <a:extLst>
              <a:ext uri="{FF2B5EF4-FFF2-40B4-BE49-F238E27FC236}">
                <a16:creationId xmlns:a16="http://schemas.microsoft.com/office/drawing/2014/main" id="{9F6027F9-2494-420A-6170-983A67C06FC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434CD5A-ED31-4F64-9B1F-CFEFF01FFE10}" type="slidenum">
              <a:rPr lang="de-DE" altLang="en-US"/>
              <a:pPr/>
              <a:t>‹#›</a:t>
            </a:fld>
            <a:endParaRPr lang="de-DE"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38CCBEC-B764-1D6A-0D6B-72063A51CB43}"/>
              </a:ext>
            </a:extLst>
          </p:cNvPr>
          <p:cNvSpPr>
            <a:spLocks noGrp="1" noChangeArrowheads="1"/>
          </p:cNvSpPr>
          <p:nvPr>
            <p:ph type="sldNum" sz="quarter" idx="5"/>
          </p:nvPr>
        </p:nvSpPr>
        <p:spPr>
          <a:ln/>
        </p:spPr>
        <p:txBody>
          <a:bodyPr/>
          <a:lstStyle/>
          <a:p>
            <a:fld id="{0223AD35-99A6-4F09-9AC8-C7FF29CE9B0B}" type="slidenum">
              <a:rPr lang="de-DE" altLang="en-US"/>
              <a:pPr/>
              <a:t>1</a:t>
            </a:fld>
            <a:endParaRPr lang="de-DE" altLang="en-US"/>
          </a:p>
        </p:txBody>
      </p:sp>
      <p:sp>
        <p:nvSpPr>
          <p:cNvPr id="7170" name="Rectangle 2">
            <a:extLst>
              <a:ext uri="{FF2B5EF4-FFF2-40B4-BE49-F238E27FC236}">
                <a16:creationId xmlns:a16="http://schemas.microsoft.com/office/drawing/2014/main" id="{C256C75A-A76D-86F8-FFE1-1E8B5B1DE0C0}"/>
              </a:ext>
            </a:extLst>
          </p:cNvPr>
          <p:cNvSpPr>
            <a:spLocks noGrp="1" noRot="1" noChangeAspect="1" noChangeArrowheads="1" noTextEdit="1"/>
          </p:cNvSpPr>
          <p:nvPr>
            <p:ph type="sldImg"/>
          </p:nvPr>
        </p:nvSpPr>
        <p:spPr>
          <a:xfrm>
            <a:off x="2219325" y="685800"/>
            <a:ext cx="2419350" cy="3429000"/>
          </a:xfrm>
          <a:ln/>
        </p:spPr>
      </p:sp>
      <p:sp>
        <p:nvSpPr>
          <p:cNvPr id="7171" name="Rectangle 3">
            <a:extLst>
              <a:ext uri="{FF2B5EF4-FFF2-40B4-BE49-F238E27FC236}">
                <a16:creationId xmlns:a16="http://schemas.microsoft.com/office/drawing/2014/main" id="{9B312186-E420-68E9-858E-B9D4C2ED84AF}"/>
              </a:ext>
            </a:extLst>
          </p:cNvPr>
          <p:cNvSpPr>
            <a:spLocks noGrp="1" noChangeArrowheads="1"/>
          </p:cNvSpPr>
          <p:nvPr>
            <p:ph type="body" idx="1"/>
          </p:nvPr>
        </p:nvSpPr>
        <p:spPr/>
        <p:txBody>
          <a:bodyPr/>
          <a:lstStyle/>
          <a:p>
            <a:r>
              <a:rPr lang="de-DE" altLang="en-US"/>
              <a:t>Kisuali antux e weimi Kameran</a:t>
            </a:r>
          </a:p>
          <a:p>
            <a:r>
              <a:rPr lang="de-DE" altLang="en-US"/>
              <a:t>Quol damnarin Tropi zu klenne perdi Utilira regau socht mol sunt. Her mitant dur Wolche to illemit drusi puzen, um brackl jaun utten. Rumber olst gumme Placke on ofen heiritate us. Janera als Gastuv lost ette suber, brastet Alstra geratet.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04D7F20-73D4-15F9-6D29-920DD9066279}"/>
              </a:ext>
            </a:extLst>
          </p:cNvPr>
          <p:cNvSpPr>
            <a:spLocks noGrp="1" noChangeArrowheads="1"/>
          </p:cNvSpPr>
          <p:nvPr>
            <p:ph type="ctrTitle"/>
          </p:nvPr>
        </p:nvSpPr>
        <p:spPr>
          <a:xfrm>
            <a:off x="395932" y="1116247"/>
            <a:ext cx="4534217" cy="1621178"/>
          </a:xfrm>
        </p:spPr>
        <p:txBody>
          <a:bodyPr/>
          <a:lstStyle>
            <a:lvl1pPr>
              <a:defRPr/>
            </a:lvl1pPr>
          </a:lstStyle>
          <a:p>
            <a:pPr lvl="0"/>
            <a:r>
              <a:rPr lang="de-DE" altLang="en-US" noProof="0"/>
              <a:t>Titelmasterformat durch Klicken bearbeiten</a:t>
            </a:r>
          </a:p>
        </p:txBody>
      </p:sp>
      <p:sp>
        <p:nvSpPr>
          <p:cNvPr id="3075" name="Rectangle 3">
            <a:extLst>
              <a:ext uri="{FF2B5EF4-FFF2-40B4-BE49-F238E27FC236}">
                <a16:creationId xmlns:a16="http://schemas.microsoft.com/office/drawing/2014/main" id="{C4C18DF1-8A83-3322-AAE9-E0D4CEE7259B}"/>
              </a:ext>
            </a:extLst>
          </p:cNvPr>
          <p:cNvSpPr>
            <a:spLocks noGrp="1" noChangeArrowheads="1"/>
          </p:cNvSpPr>
          <p:nvPr>
            <p:ph type="subTitle" idx="1"/>
          </p:nvPr>
        </p:nvSpPr>
        <p:spPr>
          <a:xfrm>
            <a:off x="799784" y="4285562"/>
            <a:ext cx="3734433" cy="1932393"/>
          </a:xfrm>
        </p:spPr>
        <p:txBody>
          <a:bodyPr lIns="147511" tIns="73756" rIns="147511" bIns="73756"/>
          <a:lstStyle>
            <a:lvl1pPr algn="ctr">
              <a:defRPr/>
            </a:lvl1pPr>
          </a:lstStyle>
          <a:p>
            <a:pPr lvl="0"/>
            <a:r>
              <a:rPr lang="de-DE" altLang="en-US" noProof="0"/>
              <a:t>Formatvorlage des Untertitelmasters durch Klicken bearbeiten</a:t>
            </a:r>
          </a:p>
        </p:txBody>
      </p:sp>
      <p:sp>
        <p:nvSpPr>
          <p:cNvPr id="3126" name="Line 54">
            <a:extLst>
              <a:ext uri="{FF2B5EF4-FFF2-40B4-BE49-F238E27FC236}">
                <a16:creationId xmlns:a16="http://schemas.microsoft.com/office/drawing/2014/main" id="{ECF15E4A-CAB1-0BDA-E6DD-231AD788D883}"/>
              </a:ext>
            </a:extLst>
          </p:cNvPr>
          <p:cNvSpPr>
            <a:spLocks noChangeShapeType="1"/>
          </p:cNvSpPr>
          <p:nvPr userDrawn="1"/>
        </p:nvSpPr>
        <p:spPr bwMode="auto">
          <a:xfrm>
            <a:off x="1740518" y="1080521"/>
            <a:ext cx="3196758" cy="0"/>
          </a:xfrm>
          <a:prstGeom prst="line">
            <a:avLst/>
          </a:prstGeom>
          <a:noFill/>
          <a:ln w="12700">
            <a:solidFill>
              <a:srgbClr val="BE1E3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447"/>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C83F3-45F3-E187-8261-700B932197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E076F0-6130-7E54-1CF4-61A79EFFC6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8315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606479-FC1F-999C-6C20-208A10ED607F}"/>
              </a:ext>
            </a:extLst>
          </p:cNvPr>
          <p:cNvSpPr>
            <a:spLocks noGrp="1"/>
          </p:cNvSpPr>
          <p:nvPr>
            <p:ph type="title" orient="vert"/>
          </p:nvPr>
        </p:nvSpPr>
        <p:spPr>
          <a:xfrm>
            <a:off x="3867467" y="303276"/>
            <a:ext cx="1199675" cy="680942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1330A0-AC15-B9F2-CC84-FB51A89CE96B}"/>
              </a:ext>
            </a:extLst>
          </p:cNvPr>
          <p:cNvSpPr>
            <a:spLocks noGrp="1"/>
          </p:cNvSpPr>
          <p:nvPr>
            <p:ph type="body" orient="vert" idx="1"/>
          </p:nvPr>
        </p:nvSpPr>
        <p:spPr>
          <a:xfrm>
            <a:off x="266859" y="303276"/>
            <a:ext cx="3524589" cy="68094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2407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204B4-24BF-669A-A77F-AC1C022A80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E2499F-7923-34AF-FE7A-AC353D3910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449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63D39-5A3C-0E34-6CAC-ADC08CDF2CAA}"/>
              </a:ext>
            </a:extLst>
          </p:cNvPr>
          <p:cNvSpPr>
            <a:spLocks noGrp="1"/>
          </p:cNvSpPr>
          <p:nvPr>
            <p:ph type="title"/>
          </p:nvPr>
        </p:nvSpPr>
        <p:spPr>
          <a:xfrm>
            <a:off x="364258" y="1885552"/>
            <a:ext cx="4599942" cy="3145498"/>
          </a:xfrm>
        </p:spPr>
        <p:txBody>
          <a:bodyPr anchor="b"/>
          <a:lstStyle>
            <a:lvl1pPr>
              <a:defRPr sz="2993"/>
            </a:lvl1pPr>
          </a:lstStyle>
          <a:p>
            <a:r>
              <a:rPr lang="en-US"/>
              <a:t>Click to edit Master title style</a:t>
            </a:r>
          </a:p>
        </p:txBody>
      </p:sp>
      <p:sp>
        <p:nvSpPr>
          <p:cNvPr id="3" name="Text Placeholder 2">
            <a:extLst>
              <a:ext uri="{FF2B5EF4-FFF2-40B4-BE49-F238E27FC236}">
                <a16:creationId xmlns:a16="http://schemas.microsoft.com/office/drawing/2014/main" id="{97CE3B53-2DDA-C357-40C3-6A4006F4CF96}"/>
              </a:ext>
            </a:extLst>
          </p:cNvPr>
          <p:cNvSpPr>
            <a:spLocks noGrp="1"/>
          </p:cNvSpPr>
          <p:nvPr>
            <p:ph type="body" idx="1"/>
          </p:nvPr>
        </p:nvSpPr>
        <p:spPr>
          <a:xfrm>
            <a:off x="364258" y="5061219"/>
            <a:ext cx="4599942" cy="1654522"/>
          </a:xfrm>
        </p:spPr>
        <p:txBody>
          <a:bodyPr/>
          <a:lstStyle>
            <a:lvl1pPr marL="0" indent="0">
              <a:buNone/>
              <a:defRPr sz="1197"/>
            </a:lvl1pPr>
            <a:lvl2pPr marL="228051" indent="0">
              <a:buNone/>
              <a:defRPr sz="998"/>
            </a:lvl2pPr>
            <a:lvl3pPr marL="456103" indent="0">
              <a:buNone/>
              <a:defRPr sz="898"/>
            </a:lvl3pPr>
            <a:lvl4pPr marL="684154" indent="0">
              <a:buNone/>
              <a:defRPr sz="798"/>
            </a:lvl4pPr>
            <a:lvl5pPr marL="912205" indent="0">
              <a:buNone/>
              <a:defRPr sz="798"/>
            </a:lvl5pPr>
            <a:lvl6pPr marL="1140257" indent="0">
              <a:buNone/>
              <a:defRPr sz="798"/>
            </a:lvl6pPr>
            <a:lvl7pPr marL="1368308" indent="0">
              <a:buNone/>
              <a:defRPr sz="798"/>
            </a:lvl7pPr>
            <a:lvl8pPr marL="1596360" indent="0">
              <a:buNone/>
              <a:defRPr sz="798"/>
            </a:lvl8pPr>
            <a:lvl9pPr marL="1824411" indent="0">
              <a:buNone/>
              <a:defRPr sz="798"/>
            </a:lvl9pPr>
          </a:lstStyle>
          <a:p>
            <a:pPr lvl="0"/>
            <a:r>
              <a:rPr lang="en-US"/>
              <a:t>Click to edit Master text styles</a:t>
            </a:r>
          </a:p>
        </p:txBody>
      </p:sp>
    </p:spTree>
    <p:extLst>
      <p:ext uri="{BB962C8B-B14F-4D97-AF65-F5344CB8AC3E}">
        <p14:creationId xmlns:p14="http://schemas.microsoft.com/office/powerpoint/2010/main" val="964470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AFC2A-B2D7-9674-2C48-BD102148F2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3A5C52-87FE-D184-C3F0-0AAB3E1E1E12}"/>
              </a:ext>
            </a:extLst>
          </p:cNvPr>
          <p:cNvSpPr>
            <a:spLocks noGrp="1"/>
          </p:cNvSpPr>
          <p:nvPr>
            <p:ph sz="half" idx="1"/>
          </p:nvPr>
        </p:nvSpPr>
        <p:spPr>
          <a:xfrm>
            <a:off x="266859" y="1764877"/>
            <a:ext cx="2362132" cy="53478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2B9FE4-BD85-FA6C-7E1B-51F7D11F666B}"/>
              </a:ext>
            </a:extLst>
          </p:cNvPr>
          <p:cNvSpPr>
            <a:spLocks noGrp="1"/>
          </p:cNvSpPr>
          <p:nvPr>
            <p:ph sz="half" idx="2"/>
          </p:nvPr>
        </p:nvSpPr>
        <p:spPr>
          <a:xfrm>
            <a:off x="2705010" y="1764877"/>
            <a:ext cx="2362132" cy="53478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6086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EDB42-66CD-2109-779A-ABB77FD94321}"/>
              </a:ext>
            </a:extLst>
          </p:cNvPr>
          <p:cNvSpPr>
            <a:spLocks noGrp="1"/>
          </p:cNvSpPr>
          <p:nvPr>
            <p:ph type="title"/>
          </p:nvPr>
        </p:nvSpPr>
        <p:spPr>
          <a:xfrm>
            <a:off x="367426" y="402516"/>
            <a:ext cx="4600733" cy="14616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B630FE-246C-2AC3-3C2D-6C65C43724D4}"/>
              </a:ext>
            </a:extLst>
          </p:cNvPr>
          <p:cNvSpPr>
            <a:spLocks noGrp="1"/>
          </p:cNvSpPr>
          <p:nvPr>
            <p:ph type="body" idx="1"/>
          </p:nvPr>
        </p:nvSpPr>
        <p:spPr>
          <a:xfrm>
            <a:off x="367425" y="1853796"/>
            <a:ext cx="2256814" cy="909034"/>
          </a:xfrm>
        </p:spPr>
        <p:txBody>
          <a:bodyPr anchor="b"/>
          <a:lstStyle>
            <a:lvl1pPr marL="0" indent="0">
              <a:buNone/>
              <a:defRPr sz="1197" b="1"/>
            </a:lvl1pPr>
            <a:lvl2pPr marL="228051" indent="0">
              <a:buNone/>
              <a:defRPr sz="998" b="1"/>
            </a:lvl2pPr>
            <a:lvl3pPr marL="456103" indent="0">
              <a:buNone/>
              <a:defRPr sz="898" b="1"/>
            </a:lvl3pPr>
            <a:lvl4pPr marL="684154" indent="0">
              <a:buNone/>
              <a:defRPr sz="798" b="1"/>
            </a:lvl4pPr>
            <a:lvl5pPr marL="912205" indent="0">
              <a:buNone/>
              <a:defRPr sz="798" b="1"/>
            </a:lvl5pPr>
            <a:lvl6pPr marL="1140257" indent="0">
              <a:buNone/>
              <a:defRPr sz="798" b="1"/>
            </a:lvl6pPr>
            <a:lvl7pPr marL="1368308" indent="0">
              <a:buNone/>
              <a:defRPr sz="798" b="1"/>
            </a:lvl7pPr>
            <a:lvl8pPr marL="1596360" indent="0">
              <a:buNone/>
              <a:defRPr sz="798" b="1"/>
            </a:lvl8pPr>
            <a:lvl9pPr marL="1824411" indent="0">
              <a:buNone/>
              <a:defRPr sz="798" b="1"/>
            </a:lvl9pPr>
          </a:lstStyle>
          <a:p>
            <a:pPr lvl="0"/>
            <a:r>
              <a:rPr lang="en-US"/>
              <a:t>Click to edit Master text styles</a:t>
            </a:r>
          </a:p>
        </p:txBody>
      </p:sp>
      <p:sp>
        <p:nvSpPr>
          <p:cNvPr id="4" name="Content Placeholder 3">
            <a:extLst>
              <a:ext uri="{FF2B5EF4-FFF2-40B4-BE49-F238E27FC236}">
                <a16:creationId xmlns:a16="http://schemas.microsoft.com/office/drawing/2014/main" id="{39E445E1-D4CC-459D-07E4-DA7E51AA636F}"/>
              </a:ext>
            </a:extLst>
          </p:cNvPr>
          <p:cNvSpPr>
            <a:spLocks noGrp="1"/>
          </p:cNvSpPr>
          <p:nvPr>
            <p:ph sz="half" idx="2"/>
          </p:nvPr>
        </p:nvSpPr>
        <p:spPr>
          <a:xfrm>
            <a:off x="367425" y="2762830"/>
            <a:ext cx="2256814" cy="40632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4EEC3B-B58E-B7F3-81B6-2E7440015876}"/>
              </a:ext>
            </a:extLst>
          </p:cNvPr>
          <p:cNvSpPr>
            <a:spLocks noGrp="1"/>
          </p:cNvSpPr>
          <p:nvPr>
            <p:ph type="body" sz="quarter" idx="3"/>
          </p:nvPr>
        </p:nvSpPr>
        <p:spPr>
          <a:xfrm>
            <a:off x="2700258" y="1853796"/>
            <a:ext cx="2267900" cy="909034"/>
          </a:xfrm>
        </p:spPr>
        <p:txBody>
          <a:bodyPr anchor="b"/>
          <a:lstStyle>
            <a:lvl1pPr marL="0" indent="0">
              <a:buNone/>
              <a:defRPr sz="1197" b="1"/>
            </a:lvl1pPr>
            <a:lvl2pPr marL="228051" indent="0">
              <a:buNone/>
              <a:defRPr sz="998" b="1"/>
            </a:lvl2pPr>
            <a:lvl3pPr marL="456103" indent="0">
              <a:buNone/>
              <a:defRPr sz="898" b="1"/>
            </a:lvl3pPr>
            <a:lvl4pPr marL="684154" indent="0">
              <a:buNone/>
              <a:defRPr sz="798" b="1"/>
            </a:lvl4pPr>
            <a:lvl5pPr marL="912205" indent="0">
              <a:buNone/>
              <a:defRPr sz="798" b="1"/>
            </a:lvl5pPr>
            <a:lvl6pPr marL="1140257" indent="0">
              <a:buNone/>
              <a:defRPr sz="798" b="1"/>
            </a:lvl6pPr>
            <a:lvl7pPr marL="1368308" indent="0">
              <a:buNone/>
              <a:defRPr sz="798" b="1"/>
            </a:lvl7pPr>
            <a:lvl8pPr marL="1596360" indent="0">
              <a:buNone/>
              <a:defRPr sz="798" b="1"/>
            </a:lvl8pPr>
            <a:lvl9pPr marL="1824411" indent="0">
              <a:buNone/>
              <a:defRPr sz="798" b="1"/>
            </a:lvl9pPr>
          </a:lstStyle>
          <a:p>
            <a:pPr lvl="0"/>
            <a:r>
              <a:rPr lang="en-US"/>
              <a:t>Click to edit Master text styles</a:t>
            </a:r>
          </a:p>
        </p:txBody>
      </p:sp>
      <p:sp>
        <p:nvSpPr>
          <p:cNvPr id="6" name="Content Placeholder 5">
            <a:extLst>
              <a:ext uri="{FF2B5EF4-FFF2-40B4-BE49-F238E27FC236}">
                <a16:creationId xmlns:a16="http://schemas.microsoft.com/office/drawing/2014/main" id="{88C03367-6334-1887-0660-97E8C40FC416}"/>
              </a:ext>
            </a:extLst>
          </p:cNvPr>
          <p:cNvSpPr>
            <a:spLocks noGrp="1"/>
          </p:cNvSpPr>
          <p:nvPr>
            <p:ph sz="quarter" idx="4"/>
          </p:nvPr>
        </p:nvSpPr>
        <p:spPr>
          <a:xfrm>
            <a:off x="2700258" y="2762830"/>
            <a:ext cx="2267900" cy="40632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5360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C9EAF-BB13-451D-EF05-5F3981E7BDF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49169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440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CE3A4-EAA7-A062-9FCA-E84C40FE05C4}"/>
              </a:ext>
            </a:extLst>
          </p:cNvPr>
          <p:cNvSpPr>
            <a:spLocks noGrp="1"/>
          </p:cNvSpPr>
          <p:nvPr>
            <p:ph type="title"/>
          </p:nvPr>
        </p:nvSpPr>
        <p:spPr>
          <a:xfrm>
            <a:off x="367425" y="504138"/>
            <a:ext cx="1720722" cy="1764876"/>
          </a:xfrm>
        </p:spPr>
        <p:txBody>
          <a:bodyPr anchor="b"/>
          <a:lstStyle>
            <a:lvl1pPr>
              <a:defRPr sz="1596"/>
            </a:lvl1pPr>
          </a:lstStyle>
          <a:p>
            <a:r>
              <a:rPr lang="en-US"/>
              <a:t>Click to edit Master title style</a:t>
            </a:r>
          </a:p>
        </p:txBody>
      </p:sp>
      <p:sp>
        <p:nvSpPr>
          <p:cNvPr id="3" name="Content Placeholder 2">
            <a:extLst>
              <a:ext uri="{FF2B5EF4-FFF2-40B4-BE49-F238E27FC236}">
                <a16:creationId xmlns:a16="http://schemas.microsoft.com/office/drawing/2014/main" id="{7BE25DC5-1E09-E946-55AE-9AB59710C7A7}"/>
              </a:ext>
            </a:extLst>
          </p:cNvPr>
          <p:cNvSpPr>
            <a:spLocks noGrp="1"/>
          </p:cNvSpPr>
          <p:nvPr>
            <p:ph idx="1"/>
          </p:nvPr>
        </p:nvSpPr>
        <p:spPr>
          <a:xfrm>
            <a:off x="2267901" y="1089254"/>
            <a:ext cx="2700258" cy="5374022"/>
          </a:xfrm>
        </p:spPr>
        <p:txBody>
          <a:bodyPr/>
          <a:lstStyle>
            <a:lvl1pPr>
              <a:defRPr sz="1596"/>
            </a:lvl1pPr>
            <a:lvl2pPr>
              <a:defRPr sz="1397"/>
            </a:lvl2pPr>
            <a:lvl3pPr>
              <a:defRPr sz="1197"/>
            </a:lvl3pPr>
            <a:lvl4pPr>
              <a:defRPr sz="998"/>
            </a:lvl4pPr>
            <a:lvl5pPr>
              <a:defRPr sz="998"/>
            </a:lvl5pPr>
            <a:lvl6pPr>
              <a:defRPr sz="998"/>
            </a:lvl6pPr>
            <a:lvl7pPr>
              <a:defRPr sz="998"/>
            </a:lvl7pPr>
            <a:lvl8pPr>
              <a:defRPr sz="998"/>
            </a:lvl8pPr>
            <a:lvl9pPr>
              <a:defRPr sz="9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4739A6-6CCE-4406-3493-4742B7D068B5}"/>
              </a:ext>
            </a:extLst>
          </p:cNvPr>
          <p:cNvSpPr>
            <a:spLocks noGrp="1"/>
          </p:cNvSpPr>
          <p:nvPr>
            <p:ph type="body" sz="half" idx="2"/>
          </p:nvPr>
        </p:nvSpPr>
        <p:spPr>
          <a:xfrm>
            <a:off x="367425" y="2269014"/>
            <a:ext cx="1720722" cy="4202995"/>
          </a:xfrm>
        </p:spPr>
        <p:txBody>
          <a:bodyPr/>
          <a:lstStyle>
            <a:lvl1pPr marL="0" indent="0">
              <a:buNone/>
              <a:defRPr sz="798"/>
            </a:lvl1pPr>
            <a:lvl2pPr marL="228051" indent="0">
              <a:buNone/>
              <a:defRPr sz="698"/>
            </a:lvl2pPr>
            <a:lvl3pPr marL="456103" indent="0">
              <a:buNone/>
              <a:defRPr sz="599"/>
            </a:lvl3pPr>
            <a:lvl4pPr marL="684154" indent="0">
              <a:buNone/>
              <a:defRPr sz="499"/>
            </a:lvl4pPr>
            <a:lvl5pPr marL="912205" indent="0">
              <a:buNone/>
              <a:defRPr sz="499"/>
            </a:lvl5pPr>
            <a:lvl6pPr marL="1140257" indent="0">
              <a:buNone/>
              <a:defRPr sz="499"/>
            </a:lvl6pPr>
            <a:lvl7pPr marL="1368308" indent="0">
              <a:buNone/>
              <a:defRPr sz="499"/>
            </a:lvl7pPr>
            <a:lvl8pPr marL="1596360" indent="0">
              <a:buNone/>
              <a:defRPr sz="499"/>
            </a:lvl8pPr>
            <a:lvl9pPr marL="1824411" indent="0">
              <a:buNone/>
              <a:defRPr sz="499"/>
            </a:lvl9pPr>
          </a:lstStyle>
          <a:p>
            <a:pPr lvl="0"/>
            <a:r>
              <a:rPr lang="en-US"/>
              <a:t>Click to edit Master text styles</a:t>
            </a:r>
          </a:p>
        </p:txBody>
      </p:sp>
    </p:spTree>
    <p:extLst>
      <p:ext uri="{BB962C8B-B14F-4D97-AF65-F5344CB8AC3E}">
        <p14:creationId xmlns:p14="http://schemas.microsoft.com/office/powerpoint/2010/main" val="818097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1BB44-E674-A22F-776A-096224AB18E1}"/>
              </a:ext>
            </a:extLst>
          </p:cNvPr>
          <p:cNvSpPr>
            <a:spLocks noGrp="1"/>
          </p:cNvSpPr>
          <p:nvPr>
            <p:ph type="title"/>
          </p:nvPr>
        </p:nvSpPr>
        <p:spPr>
          <a:xfrm>
            <a:off x="367425" y="504138"/>
            <a:ext cx="1720722" cy="1764876"/>
          </a:xfrm>
        </p:spPr>
        <p:txBody>
          <a:bodyPr anchor="b"/>
          <a:lstStyle>
            <a:lvl1pPr>
              <a:defRPr sz="1596"/>
            </a:lvl1pPr>
          </a:lstStyle>
          <a:p>
            <a:r>
              <a:rPr lang="en-US"/>
              <a:t>Click to edit Master title style</a:t>
            </a:r>
          </a:p>
        </p:txBody>
      </p:sp>
      <p:sp>
        <p:nvSpPr>
          <p:cNvPr id="3" name="Picture Placeholder 2">
            <a:extLst>
              <a:ext uri="{FF2B5EF4-FFF2-40B4-BE49-F238E27FC236}">
                <a16:creationId xmlns:a16="http://schemas.microsoft.com/office/drawing/2014/main" id="{4C7A747D-95A5-D6C2-B2E2-05C6EBA7FCC6}"/>
              </a:ext>
            </a:extLst>
          </p:cNvPr>
          <p:cNvSpPr>
            <a:spLocks noGrp="1"/>
          </p:cNvSpPr>
          <p:nvPr>
            <p:ph type="pic" idx="1"/>
          </p:nvPr>
        </p:nvSpPr>
        <p:spPr>
          <a:xfrm>
            <a:off x="2267901" y="1089254"/>
            <a:ext cx="2700258" cy="5374022"/>
          </a:xfrm>
        </p:spPr>
        <p:txBody>
          <a:bodyPr/>
          <a:lstStyle>
            <a:lvl1pPr marL="0" indent="0">
              <a:buNone/>
              <a:defRPr sz="1596"/>
            </a:lvl1pPr>
            <a:lvl2pPr marL="228051" indent="0">
              <a:buNone/>
              <a:defRPr sz="1397"/>
            </a:lvl2pPr>
            <a:lvl3pPr marL="456103" indent="0">
              <a:buNone/>
              <a:defRPr sz="1197"/>
            </a:lvl3pPr>
            <a:lvl4pPr marL="684154" indent="0">
              <a:buNone/>
              <a:defRPr sz="998"/>
            </a:lvl4pPr>
            <a:lvl5pPr marL="912205" indent="0">
              <a:buNone/>
              <a:defRPr sz="998"/>
            </a:lvl5pPr>
            <a:lvl6pPr marL="1140257" indent="0">
              <a:buNone/>
              <a:defRPr sz="998"/>
            </a:lvl6pPr>
            <a:lvl7pPr marL="1368308" indent="0">
              <a:buNone/>
              <a:defRPr sz="998"/>
            </a:lvl7pPr>
            <a:lvl8pPr marL="1596360" indent="0">
              <a:buNone/>
              <a:defRPr sz="998"/>
            </a:lvl8pPr>
            <a:lvl9pPr marL="1824411" indent="0">
              <a:buNone/>
              <a:defRPr sz="998"/>
            </a:lvl9pPr>
          </a:lstStyle>
          <a:p>
            <a:endParaRPr lang="en-US"/>
          </a:p>
        </p:txBody>
      </p:sp>
      <p:sp>
        <p:nvSpPr>
          <p:cNvPr id="4" name="Text Placeholder 3">
            <a:extLst>
              <a:ext uri="{FF2B5EF4-FFF2-40B4-BE49-F238E27FC236}">
                <a16:creationId xmlns:a16="http://schemas.microsoft.com/office/drawing/2014/main" id="{468ECC2F-A9F2-55DA-DB69-4F12688BE2AE}"/>
              </a:ext>
            </a:extLst>
          </p:cNvPr>
          <p:cNvSpPr>
            <a:spLocks noGrp="1"/>
          </p:cNvSpPr>
          <p:nvPr>
            <p:ph type="body" sz="half" idx="2"/>
          </p:nvPr>
        </p:nvSpPr>
        <p:spPr>
          <a:xfrm>
            <a:off x="367425" y="2269014"/>
            <a:ext cx="1720722" cy="4202995"/>
          </a:xfrm>
        </p:spPr>
        <p:txBody>
          <a:bodyPr/>
          <a:lstStyle>
            <a:lvl1pPr marL="0" indent="0">
              <a:buNone/>
              <a:defRPr sz="798"/>
            </a:lvl1pPr>
            <a:lvl2pPr marL="228051" indent="0">
              <a:buNone/>
              <a:defRPr sz="698"/>
            </a:lvl2pPr>
            <a:lvl3pPr marL="456103" indent="0">
              <a:buNone/>
              <a:defRPr sz="599"/>
            </a:lvl3pPr>
            <a:lvl4pPr marL="684154" indent="0">
              <a:buNone/>
              <a:defRPr sz="499"/>
            </a:lvl4pPr>
            <a:lvl5pPr marL="912205" indent="0">
              <a:buNone/>
              <a:defRPr sz="499"/>
            </a:lvl5pPr>
            <a:lvl6pPr marL="1140257" indent="0">
              <a:buNone/>
              <a:defRPr sz="499"/>
            </a:lvl6pPr>
            <a:lvl7pPr marL="1368308" indent="0">
              <a:buNone/>
              <a:defRPr sz="499"/>
            </a:lvl7pPr>
            <a:lvl8pPr marL="1596360" indent="0">
              <a:buNone/>
              <a:defRPr sz="499"/>
            </a:lvl8pPr>
            <a:lvl9pPr marL="1824411" indent="0">
              <a:buNone/>
              <a:defRPr sz="499"/>
            </a:lvl9pPr>
          </a:lstStyle>
          <a:p>
            <a:pPr lvl="0"/>
            <a:r>
              <a:rPr lang="en-US"/>
              <a:t>Click to edit Master text styles</a:t>
            </a:r>
          </a:p>
        </p:txBody>
      </p:sp>
    </p:spTree>
    <p:extLst>
      <p:ext uri="{BB962C8B-B14F-4D97-AF65-F5344CB8AC3E}">
        <p14:creationId xmlns:p14="http://schemas.microsoft.com/office/powerpoint/2010/main" val="2728168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04D04FE-F9C7-B380-3870-B1573F31367D}"/>
              </a:ext>
            </a:extLst>
          </p:cNvPr>
          <p:cNvSpPr>
            <a:spLocks noGrp="1" noChangeArrowheads="1"/>
          </p:cNvSpPr>
          <p:nvPr>
            <p:ph type="title"/>
          </p:nvPr>
        </p:nvSpPr>
        <p:spPr bwMode="auto">
          <a:xfrm>
            <a:off x="266859" y="303276"/>
            <a:ext cx="4800283" cy="125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en-US"/>
              <a:t>Titelmasterformat durch Klicken bearbeiten</a:t>
            </a:r>
          </a:p>
        </p:txBody>
      </p:sp>
      <p:sp>
        <p:nvSpPr>
          <p:cNvPr id="1027" name="Rectangle 3">
            <a:extLst>
              <a:ext uri="{FF2B5EF4-FFF2-40B4-BE49-F238E27FC236}">
                <a16:creationId xmlns:a16="http://schemas.microsoft.com/office/drawing/2014/main" id="{5B669D7A-EE6E-9E0D-8B40-842085E0AA65}"/>
              </a:ext>
            </a:extLst>
          </p:cNvPr>
          <p:cNvSpPr>
            <a:spLocks noGrp="1" noChangeArrowheads="1"/>
          </p:cNvSpPr>
          <p:nvPr>
            <p:ph type="body" idx="1"/>
          </p:nvPr>
        </p:nvSpPr>
        <p:spPr bwMode="auto">
          <a:xfrm>
            <a:off x="266859" y="1764877"/>
            <a:ext cx="4800283" cy="5347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en-US"/>
              <a:t>Textmasterformate durch Klicken bearbeiten</a:t>
            </a:r>
          </a:p>
          <a:p>
            <a:pPr lvl="1"/>
            <a:r>
              <a:rPr lang="de-DE" altLang="en-US"/>
              <a:t>Zweite Ebene</a:t>
            </a:r>
          </a:p>
          <a:p>
            <a:pPr lvl="2"/>
            <a:r>
              <a:rPr lang="de-DE" altLang="en-US"/>
              <a:t>Dritte Ebene</a:t>
            </a:r>
          </a:p>
          <a:p>
            <a:pPr lvl="3"/>
            <a:r>
              <a:rPr lang="de-DE" altLang="en-US"/>
              <a:t>Vierte Ebene</a:t>
            </a:r>
          </a:p>
          <a:p>
            <a:pPr lvl="4"/>
            <a:r>
              <a:rPr lang="de-DE" altLang="en-US"/>
              <a:t>Fünfte 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474788" rtl="0" fontAlgn="base">
        <a:spcBef>
          <a:spcPct val="0"/>
        </a:spcBef>
        <a:spcAft>
          <a:spcPct val="0"/>
        </a:spcAft>
        <a:defRPr sz="9000" b="1" kern="1200">
          <a:solidFill>
            <a:schemeClr val="tx2"/>
          </a:solidFill>
          <a:latin typeface="+mj-lt"/>
          <a:ea typeface="+mj-ea"/>
          <a:cs typeface="+mj-cs"/>
        </a:defRPr>
      </a:lvl1pPr>
      <a:lvl2pPr algn="l" defTabSz="1474788" rtl="0" fontAlgn="base">
        <a:spcBef>
          <a:spcPct val="0"/>
        </a:spcBef>
        <a:spcAft>
          <a:spcPct val="0"/>
        </a:spcAft>
        <a:defRPr sz="9000" b="1">
          <a:solidFill>
            <a:schemeClr val="tx2"/>
          </a:solidFill>
          <a:latin typeface="Arial" panose="020B0604020202020204" pitchFamily="34" charset="0"/>
        </a:defRPr>
      </a:lvl2pPr>
      <a:lvl3pPr algn="l" defTabSz="1474788" rtl="0" fontAlgn="base">
        <a:spcBef>
          <a:spcPct val="0"/>
        </a:spcBef>
        <a:spcAft>
          <a:spcPct val="0"/>
        </a:spcAft>
        <a:defRPr sz="9000" b="1">
          <a:solidFill>
            <a:schemeClr val="tx2"/>
          </a:solidFill>
          <a:latin typeface="Arial" panose="020B0604020202020204" pitchFamily="34" charset="0"/>
        </a:defRPr>
      </a:lvl3pPr>
      <a:lvl4pPr algn="l" defTabSz="1474788" rtl="0" fontAlgn="base">
        <a:spcBef>
          <a:spcPct val="0"/>
        </a:spcBef>
        <a:spcAft>
          <a:spcPct val="0"/>
        </a:spcAft>
        <a:defRPr sz="9000" b="1">
          <a:solidFill>
            <a:schemeClr val="tx2"/>
          </a:solidFill>
          <a:latin typeface="Arial" panose="020B0604020202020204" pitchFamily="34" charset="0"/>
        </a:defRPr>
      </a:lvl4pPr>
      <a:lvl5pPr algn="l" defTabSz="1474788" rtl="0" fontAlgn="base">
        <a:spcBef>
          <a:spcPct val="0"/>
        </a:spcBef>
        <a:spcAft>
          <a:spcPct val="0"/>
        </a:spcAft>
        <a:defRPr sz="9000" b="1">
          <a:solidFill>
            <a:schemeClr val="tx2"/>
          </a:solidFill>
          <a:latin typeface="Arial" panose="020B0604020202020204" pitchFamily="34" charset="0"/>
        </a:defRPr>
      </a:lvl5pPr>
      <a:lvl6pPr marL="457200" algn="l" defTabSz="1474788" rtl="0" fontAlgn="base">
        <a:spcBef>
          <a:spcPct val="0"/>
        </a:spcBef>
        <a:spcAft>
          <a:spcPct val="0"/>
        </a:spcAft>
        <a:defRPr sz="9000" b="1">
          <a:solidFill>
            <a:schemeClr val="tx2"/>
          </a:solidFill>
          <a:latin typeface="Arial" panose="020B0604020202020204" pitchFamily="34" charset="0"/>
        </a:defRPr>
      </a:lvl6pPr>
      <a:lvl7pPr marL="914400" algn="l" defTabSz="1474788" rtl="0" fontAlgn="base">
        <a:spcBef>
          <a:spcPct val="0"/>
        </a:spcBef>
        <a:spcAft>
          <a:spcPct val="0"/>
        </a:spcAft>
        <a:defRPr sz="9000" b="1">
          <a:solidFill>
            <a:schemeClr val="tx2"/>
          </a:solidFill>
          <a:latin typeface="Arial" panose="020B0604020202020204" pitchFamily="34" charset="0"/>
        </a:defRPr>
      </a:lvl7pPr>
      <a:lvl8pPr marL="1371600" algn="l" defTabSz="1474788" rtl="0" fontAlgn="base">
        <a:spcBef>
          <a:spcPct val="0"/>
        </a:spcBef>
        <a:spcAft>
          <a:spcPct val="0"/>
        </a:spcAft>
        <a:defRPr sz="9000" b="1">
          <a:solidFill>
            <a:schemeClr val="tx2"/>
          </a:solidFill>
          <a:latin typeface="Arial" panose="020B0604020202020204" pitchFamily="34" charset="0"/>
        </a:defRPr>
      </a:lvl8pPr>
      <a:lvl9pPr marL="1828800" algn="l" defTabSz="1474788" rtl="0" fontAlgn="base">
        <a:spcBef>
          <a:spcPct val="0"/>
        </a:spcBef>
        <a:spcAft>
          <a:spcPct val="0"/>
        </a:spcAft>
        <a:defRPr sz="9000" b="1">
          <a:solidFill>
            <a:schemeClr val="tx2"/>
          </a:solidFill>
          <a:latin typeface="Arial" panose="020B0604020202020204" pitchFamily="34" charset="0"/>
        </a:defRPr>
      </a:lvl9pPr>
    </p:titleStyle>
    <p:bodyStyle>
      <a:lvl1pPr algn="l" defTabSz="1474788" rtl="0" fontAlgn="base">
        <a:spcBef>
          <a:spcPct val="0"/>
        </a:spcBef>
        <a:spcAft>
          <a:spcPct val="0"/>
        </a:spcAft>
        <a:defRPr sz="5500" kern="1200">
          <a:solidFill>
            <a:srgbClr val="BE1E3C"/>
          </a:solidFill>
          <a:latin typeface="+mn-lt"/>
          <a:ea typeface="+mn-ea"/>
          <a:cs typeface="+mn-cs"/>
        </a:defRPr>
      </a:lvl1pPr>
      <a:lvl2pPr marL="1588" algn="l" defTabSz="1474788" rtl="0" fontAlgn="base">
        <a:spcBef>
          <a:spcPct val="0"/>
        </a:spcBef>
        <a:spcAft>
          <a:spcPct val="0"/>
        </a:spcAft>
        <a:defRPr sz="3000" kern="1200">
          <a:solidFill>
            <a:schemeClr val="tx1"/>
          </a:solidFill>
          <a:latin typeface="+mn-lt"/>
          <a:ea typeface="+mn-ea"/>
          <a:cs typeface="+mn-cs"/>
        </a:defRPr>
      </a:lvl2pPr>
      <a:lvl3pPr marL="1844675" indent="-369888" algn="l" defTabSz="1474788" rtl="0" fontAlgn="base">
        <a:spcBef>
          <a:spcPct val="0"/>
        </a:spcBef>
        <a:spcAft>
          <a:spcPct val="0"/>
        </a:spcAft>
        <a:buChar char="•"/>
        <a:defRPr sz="5500" kern="1200">
          <a:solidFill>
            <a:srgbClr val="BE1E3C"/>
          </a:solidFill>
          <a:latin typeface="+mn-lt"/>
          <a:ea typeface="+mn-ea"/>
          <a:cs typeface="+mn-cs"/>
        </a:defRPr>
      </a:lvl3pPr>
      <a:lvl4pPr marL="2581275" indent="-368300" algn="l" defTabSz="1474788" rtl="0" fontAlgn="base">
        <a:spcBef>
          <a:spcPct val="0"/>
        </a:spcBef>
        <a:spcAft>
          <a:spcPct val="0"/>
        </a:spcAft>
        <a:buChar char="–"/>
        <a:defRPr sz="5500" kern="1200">
          <a:solidFill>
            <a:srgbClr val="BE1E3C"/>
          </a:solidFill>
          <a:latin typeface="+mn-lt"/>
          <a:ea typeface="+mn-ea"/>
          <a:cs typeface="+mn-cs"/>
        </a:defRPr>
      </a:lvl4pPr>
      <a:lvl5pPr marL="3319463" indent="-369888" algn="l" defTabSz="1474788" rtl="0" fontAlgn="base">
        <a:spcBef>
          <a:spcPct val="0"/>
        </a:spcBef>
        <a:spcAft>
          <a:spcPct val="0"/>
        </a:spcAft>
        <a:buChar char="»"/>
        <a:defRPr sz="5500" kern="1200">
          <a:solidFill>
            <a:srgbClr val="BE1E3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A84B1463-DB72-C5EB-D3E2-CB87DD9E71B2}"/>
              </a:ext>
            </a:extLst>
          </p:cNvPr>
          <p:cNvSpPr>
            <a:spLocks noGrp="1" noChangeArrowheads="1"/>
          </p:cNvSpPr>
          <p:nvPr>
            <p:ph type="title"/>
          </p:nvPr>
        </p:nvSpPr>
        <p:spPr>
          <a:xfrm>
            <a:off x="394349" y="1533322"/>
            <a:ext cx="4531049" cy="685755"/>
          </a:xfrm>
          <a:noFill/>
        </p:spPr>
        <p:txBody>
          <a:bodyPr/>
          <a:lstStyle>
            <a:defPPr>
              <a:defRPr lang="de-DE"/>
            </a:defPPr>
            <a:lvl1pPr algn="l" rtl="0" fontAlgn="base">
              <a:spcBef>
                <a:spcPct val="0"/>
              </a:spcBef>
              <a:spcAft>
                <a:spcPct val="0"/>
              </a:spcAft>
              <a:defRPr sz="1449" kern="1200">
                <a:solidFill>
                  <a:schemeClr val="tx1"/>
                </a:solidFill>
                <a:latin typeface="Arial" panose="020B0604020202020204" pitchFamily="34" charset="0"/>
                <a:ea typeface="+mn-ea"/>
                <a:cs typeface="+mn-cs"/>
              </a:defRPr>
            </a:lvl1pPr>
            <a:lvl2pPr marL="228371" algn="l" rtl="0" fontAlgn="base">
              <a:spcBef>
                <a:spcPct val="0"/>
              </a:spcBef>
              <a:spcAft>
                <a:spcPct val="0"/>
              </a:spcAft>
              <a:defRPr sz="1449" kern="1200">
                <a:solidFill>
                  <a:schemeClr val="tx1"/>
                </a:solidFill>
                <a:latin typeface="Arial" panose="020B0604020202020204" pitchFamily="34" charset="0"/>
                <a:ea typeface="+mn-ea"/>
                <a:cs typeface="+mn-cs"/>
              </a:defRPr>
            </a:lvl2pPr>
            <a:lvl3pPr marL="456743" algn="l" rtl="0" fontAlgn="base">
              <a:spcBef>
                <a:spcPct val="0"/>
              </a:spcBef>
              <a:spcAft>
                <a:spcPct val="0"/>
              </a:spcAft>
              <a:defRPr sz="1449" kern="1200">
                <a:solidFill>
                  <a:schemeClr val="tx1"/>
                </a:solidFill>
                <a:latin typeface="Arial" panose="020B0604020202020204" pitchFamily="34" charset="0"/>
                <a:ea typeface="+mn-ea"/>
                <a:cs typeface="+mn-cs"/>
              </a:defRPr>
            </a:lvl3pPr>
            <a:lvl4pPr marL="685114" algn="l" rtl="0" fontAlgn="base">
              <a:spcBef>
                <a:spcPct val="0"/>
              </a:spcBef>
              <a:spcAft>
                <a:spcPct val="0"/>
              </a:spcAft>
              <a:defRPr sz="1449" kern="1200">
                <a:solidFill>
                  <a:schemeClr val="tx1"/>
                </a:solidFill>
                <a:latin typeface="Arial" panose="020B0604020202020204" pitchFamily="34" charset="0"/>
                <a:ea typeface="+mn-ea"/>
                <a:cs typeface="+mn-cs"/>
              </a:defRPr>
            </a:lvl4pPr>
            <a:lvl5pPr marL="913486" algn="l" rtl="0" fontAlgn="base">
              <a:spcBef>
                <a:spcPct val="0"/>
              </a:spcBef>
              <a:spcAft>
                <a:spcPct val="0"/>
              </a:spcAft>
              <a:defRPr sz="1449" kern="1200">
                <a:solidFill>
                  <a:schemeClr val="tx1"/>
                </a:solidFill>
                <a:latin typeface="Arial" panose="020B0604020202020204" pitchFamily="34" charset="0"/>
                <a:ea typeface="+mn-ea"/>
                <a:cs typeface="+mn-cs"/>
              </a:defRPr>
            </a:lvl5pPr>
            <a:lvl6pPr marL="1141857" algn="l" defTabSz="456743" rtl="0" eaLnBrk="1" latinLnBrk="0" hangingPunct="1">
              <a:defRPr sz="1449" kern="1200">
                <a:solidFill>
                  <a:schemeClr val="tx1"/>
                </a:solidFill>
                <a:latin typeface="Arial" panose="020B0604020202020204" pitchFamily="34" charset="0"/>
                <a:ea typeface="+mn-ea"/>
                <a:cs typeface="+mn-cs"/>
              </a:defRPr>
            </a:lvl6pPr>
            <a:lvl7pPr marL="1370228" algn="l" defTabSz="456743" rtl="0" eaLnBrk="1" latinLnBrk="0" hangingPunct="1">
              <a:defRPr sz="1449" kern="1200">
                <a:solidFill>
                  <a:schemeClr val="tx1"/>
                </a:solidFill>
                <a:latin typeface="Arial" panose="020B0604020202020204" pitchFamily="34" charset="0"/>
                <a:ea typeface="+mn-ea"/>
                <a:cs typeface="+mn-cs"/>
              </a:defRPr>
            </a:lvl7pPr>
            <a:lvl8pPr marL="1598600" algn="l" defTabSz="456743" rtl="0" eaLnBrk="1" latinLnBrk="0" hangingPunct="1">
              <a:defRPr sz="1449" kern="1200">
                <a:solidFill>
                  <a:schemeClr val="tx1"/>
                </a:solidFill>
                <a:latin typeface="Arial" panose="020B0604020202020204" pitchFamily="34" charset="0"/>
                <a:ea typeface="+mn-ea"/>
                <a:cs typeface="+mn-cs"/>
              </a:defRPr>
            </a:lvl8pPr>
            <a:lvl9pPr marL="1826971" algn="l" defTabSz="456743" rtl="0" eaLnBrk="1" latinLnBrk="0" hangingPunct="1">
              <a:defRPr sz="1449" kern="1200">
                <a:solidFill>
                  <a:schemeClr val="tx1"/>
                </a:solidFill>
                <a:latin typeface="Arial" panose="020B0604020202020204" pitchFamily="34" charset="0"/>
                <a:ea typeface="+mn-ea"/>
                <a:cs typeface="+mn-cs"/>
              </a:defRPr>
            </a:lvl9pPr>
          </a:lstStyle>
          <a:p>
            <a:r>
              <a:rPr lang="de-DE" altLang="en-US" sz="3000" dirty="0">
                <a:latin typeface="Nexus"/>
                <a:cs typeface="Arial"/>
              </a:rPr>
              <a:t>Veranstaltung/Thema</a:t>
            </a:r>
          </a:p>
        </p:txBody>
      </p:sp>
      <p:sp>
        <p:nvSpPr>
          <p:cNvPr id="4101" name="Rectangle 5">
            <a:extLst>
              <a:ext uri="{FF2B5EF4-FFF2-40B4-BE49-F238E27FC236}">
                <a16:creationId xmlns:a16="http://schemas.microsoft.com/office/drawing/2014/main" id="{9FEAFF11-B7EC-130C-F9DA-49B5FDB2EA82}"/>
              </a:ext>
            </a:extLst>
          </p:cNvPr>
          <p:cNvSpPr>
            <a:spLocks noGrp="1" noChangeArrowheads="1"/>
          </p:cNvSpPr>
          <p:nvPr>
            <p:ph type="body" idx="1"/>
          </p:nvPr>
        </p:nvSpPr>
        <p:spPr>
          <a:xfrm>
            <a:off x="394349" y="2431296"/>
            <a:ext cx="4531049" cy="4780487"/>
          </a:xfrm>
          <a:noFill/>
        </p:spPr>
        <p:txBody>
          <a:bodyPr/>
          <a:lstStyle>
            <a:defPPr>
              <a:defRPr lang="de-DE"/>
            </a:defPPr>
            <a:lvl1pPr algn="l" rtl="0" fontAlgn="base">
              <a:spcBef>
                <a:spcPct val="0"/>
              </a:spcBef>
              <a:spcAft>
                <a:spcPct val="0"/>
              </a:spcAft>
              <a:defRPr sz="1449" kern="1200">
                <a:solidFill>
                  <a:schemeClr val="tx1"/>
                </a:solidFill>
                <a:latin typeface="Arial" panose="020B0604020202020204" pitchFamily="34" charset="0"/>
                <a:ea typeface="+mn-ea"/>
                <a:cs typeface="+mn-cs"/>
              </a:defRPr>
            </a:lvl1pPr>
            <a:lvl2pPr marL="228371" algn="l" rtl="0" fontAlgn="base">
              <a:spcBef>
                <a:spcPct val="0"/>
              </a:spcBef>
              <a:spcAft>
                <a:spcPct val="0"/>
              </a:spcAft>
              <a:defRPr sz="1449" kern="1200">
                <a:solidFill>
                  <a:schemeClr val="tx1"/>
                </a:solidFill>
                <a:latin typeface="Arial" panose="020B0604020202020204" pitchFamily="34" charset="0"/>
                <a:ea typeface="+mn-ea"/>
                <a:cs typeface="+mn-cs"/>
              </a:defRPr>
            </a:lvl2pPr>
            <a:lvl3pPr marL="456743" algn="l" rtl="0" fontAlgn="base">
              <a:spcBef>
                <a:spcPct val="0"/>
              </a:spcBef>
              <a:spcAft>
                <a:spcPct val="0"/>
              </a:spcAft>
              <a:defRPr sz="1449" kern="1200">
                <a:solidFill>
                  <a:schemeClr val="tx1"/>
                </a:solidFill>
                <a:latin typeface="Arial" panose="020B0604020202020204" pitchFamily="34" charset="0"/>
                <a:ea typeface="+mn-ea"/>
                <a:cs typeface="+mn-cs"/>
              </a:defRPr>
            </a:lvl3pPr>
            <a:lvl4pPr marL="685114" algn="l" rtl="0" fontAlgn="base">
              <a:spcBef>
                <a:spcPct val="0"/>
              </a:spcBef>
              <a:spcAft>
                <a:spcPct val="0"/>
              </a:spcAft>
              <a:defRPr sz="1449" kern="1200">
                <a:solidFill>
                  <a:schemeClr val="tx1"/>
                </a:solidFill>
                <a:latin typeface="Arial" panose="020B0604020202020204" pitchFamily="34" charset="0"/>
                <a:ea typeface="+mn-ea"/>
                <a:cs typeface="+mn-cs"/>
              </a:defRPr>
            </a:lvl4pPr>
            <a:lvl5pPr marL="913486" algn="l" rtl="0" fontAlgn="base">
              <a:spcBef>
                <a:spcPct val="0"/>
              </a:spcBef>
              <a:spcAft>
                <a:spcPct val="0"/>
              </a:spcAft>
              <a:defRPr sz="1449" kern="1200">
                <a:solidFill>
                  <a:schemeClr val="tx1"/>
                </a:solidFill>
                <a:latin typeface="Arial" panose="020B0604020202020204" pitchFamily="34" charset="0"/>
                <a:ea typeface="+mn-ea"/>
                <a:cs typeface="+mn-cs"/>
              </a:defRPr>
            </a:lvl5pPr>
            <a:lvl6pPr marL="1141857" algn="l" defTabSz="456743" rtl="0" eaLnBrk="1" latinLnBrk="0" hangingPunct="1">
              <a:defRPr sz="1449" kern="1200">
                <a:solidFill>
                  <a:schemeClr val="tx1"/>
                </a:solidFill>
                <a:latin typeface="Arial" panose="020B0604020202020204" pitchFamily="34" charset="0"/>
                <a:ea typeface="+mn-ea"/>
                <a:cs typeface="+mn-cs"/>
              </a:defRPr>
            </a:lvl6pPr>
            <a:lvl7pPr marL="1370228" algn="l" defTabSz="456743" rtl="0" eaLnBrk="1" latinLnBrk="0" hangingPunct="1">
              <a:defRPr sz="1449" kern="1200">
                <a:solidFill>
                  <a:schemeClr val="tx1"/>
                </a:solidFill>
                <a:latin typeface="Arial" panose="020B0604020202020204" pitchFamily="34" charset="0"/>
                <a:ea typeface="+mn-ea"/>
                <a:cs typeface="+mn-cs"/>
              </a:defRPr>
            </a:lvl7pPr>
            <a:lvl8pPr marL="1598600" algn="l" defTabSz="456743" rtl="0" eaLnBrk="1" latinLnBrk="0" hangingPunct="1">
              <a:defRPr sz="1449" kern="1200">
                <a:solidFill>
                  <a:schemeClr val="tx1"/>
                </a:solidFill>
                <a:latin typeface="Arial" panose="020B0604020202020204" pitchFamily="34" charset="0"/>
                <a:ea typeface="+mn-ea"/>
                <a:cs typeface="+mn-cs"/>
              </a:defRPr>
            </a:lvl8pPr>
            <a:lvl9pPr marL="1826971" algn="l" defTabSz="456743" rtl="0" eaLnBrk="1" latinLnBrk="0" hangingPunct="1">
              <a:defRPr sz="1449" kern="1200">
                <a:solidFill>
                  <a:schemeClr val="tx1"/>
                </a:solidFill>
                <a:latin typeface="Arial" panose="020B0604020202020204" pitchFamily="34" charset="0"/>
                <a:ea typeface="+mn-ea"/>
                <a:cs typeface="+mn-cs"/>
              </a:defRPr>
            </a:lvl9pPr>
          </a:lstStyle>
          <a:p>
            <a:r>
              <a:rPr lang="de-DE" sz="2000" b="1" dirty="0">
                <a:latin typeface="Arial"/>
                <a:cs typeface="Arial"/>
              </a:rPr>
              <a:t>Für Studierende im Bachelor/Master</a:t>
            </a:r>
            <a:endParaRPr lang="de-DE" sz="2000" b="1">
              <a:latin typeface="Arial"/>
              <a:cs typeface="Arial"/>
            </a:endParaRPr>
          </a:p>
          <a:p>
            <a:endParaRPr lang="de-DE" altLang="en-US" sz="1800" dirty="0">
              <a:latin typeface="Arial"/>
              <a:cs typeface="Arial"/>
            </a:endParaRPr>
          </a:p>
          <a:p>
            <a:pPr>
              <a:lnSpc>
                <a:spcPct val="150000"/>
              </a:lnSpc>
            </a:pPr>
            <a:r>
              <a:rPr lang="de-DE" altLang="en-US" sz="1800" b="1" dirty="0">
                <a:latin typeface="Arial"/>
                <a:cs typeface="Arial"/>
              </a:rPr>
              <a:t>Tätigkeitsbeschreibung:</a:t>
            </a:r>
            <a:endParaRPr lang="de-DE" altLang="en-US" sz="1800" b="1">
              <a:cs typeface="Arial"/>
            </a:endParaRPr>
          </a:p>
          <a:p>
            <a:pPr>
              <a:lnSpc>
                <a:spcPct val="150000"/>
              </a:lnSpc>
            </a:pPr>
            <a:r>
              <a:rPr lang="de-DE" sz="1400" b="1" dirty="0">
                <a:latin typeface="Arial"/>
                <a:cs typeface="Arial"/>
              </a:rPr>
              <a:t>Beschreibung</a:t>
            </a:r>
            <a:endParaRPr lang="en-US" sz="1400" b="1" dirty="0">
              <a:cs typeface="Arial"/>
            </a:endParaRPr>
          </a:p>
          <a:p>
            <a:pPr>
              <a:lnSpc>
                <a:spcPct val="150000"/>
              </a:lnSpc>
            </a:pPr>
            <a:r>
              <a:rPr lang="de-DE" altLang="en-US" sz="1800" b="1" dirty="0">
                <a:latin typeface="Arial"/>
                <a:cs typeface="Arial"/>
              </a:rPr>
              <a:t>Anforderungen:</a:t>
            </a:r>
          </a:p>
          <a:p>
            <a:pPr>
              <a:lnSpc>
                <a:spcPct val="150000"/>
              </a:lnSpc>
            </a:pPr>
            <a:r>
              <a:rPr lang="de-DE" sz="1400" b="1" dirty="0">
                <a:latin typeface="Arial"/>
                <a:cs typeface="Arial"/>
              </a:rPr>
              <a:t>Beschreibung</a:t>
            </a:r>
            <a:endParaRPr lang="en-US" sz="1400" b="1" dirty="0">
              <a:latin typeface="Arial"/>
              <a:cs typeface="Arial"/>
            </a:endParaRPr>
          </a:p>
          <a:p>
            <a:pPr>
              <a:lnSpc>
                <a:spcPct val="150000"/>
              </a:lnSpc>
            </a:pPr>
            <a:r>
              <a:rPr lang="de-DE" sz="1800" b="1" dirty="0">
                <a:latin typeface="Arial"/>
                <a:cs typeface="Arial"/>
              </a:rPr>
              <a:t>Zeitraum: </a:t>
            </a:r>
            <a:r>
              <a:rPr lang="de-DE" sz="1400" b="1" dirty="0">
                <a:latin typeface="Arial"/>
                <a:cs typeface="Arial"/>
              </a:rPr>
              <a:t>Beschreibung</a:t>
            </a:r>
          </a:p>
          <a:p>
            <a:pPr>
              <a:lnSpc>
                <a:spcPct val="150000"/>
              </a:lnSpc>
            </a:pPr>
            <a:r>
              <a:rPr lang="de-DE" sz="1800" b="1" dirty="0">
                <a:latin typeface="Arial"/>
                <a:cs typeface="Arial"/>
              </a:rPr>
              <a:t>Kontakt:</a:t>
            </a:r>
          </a:p>
          <a:p>
            <a:pPr>
              <a:lnSpc>
                <a:spcPct val="150000"/>
              </a:lnSpc>
            </a:pPr>
            <a:r>
              <a:rPr lang="de-DE" sz="1400" b="1" dirty="0">
                <a:latin typeface="Arial"/>
                <a:cs typeface="Arial"/>
              </a:rPr>
              <a:t>Beschreibung</a:t>
            </a:r>
            <a:endParaRPr lang="de-DE" sz="1400" b="1">
              <a:latin typeface="Arial"/>
              <a:cs typeface="Arial"/>
            </a:endParaRPr>
          </a:p>
          <a:p>
            <a:pPr marL="227965" lvl="1"/>
            <a:endParaRPr lang="de-DE" sz="1800" b="1" dirty="0">
              <a:cs typeface="Arial"/>
            </a:endParaRPr>
          </a:p>
          <a:p>
            <a:pPr marL="227965" lvl="1"/>
            <a:endParaRPr lang="de-DE" sz="1800" b="1" dirty="0">
              <a:cs typeface="Arial"/>
            </a:endParaRPr>
          </a:p>
          <a:p>
            <a:endParaRPr lang="de-DE" altLang="en-US" sz="1800" b="1" dirty="0">
              <a:latin typeface="Arial"/>
              <a:cs typeface="Arial"/>
            </a:endParaRPr>
          </a:p>
          <a:p>
            <a:endParaRPr lang="de-DE" altLang="en-US" sz="1800" dirty="0">
              <a:latin typeface="Arial"/>
              <a:cs typeface="Arial"/>
            </a:endParaRPr>
          </a:p>
          <a:p>
            <a:endParaRPr lang="de-DE" altLang="en-US" sz="1000" dirty="0">
              <a:latin typeface="Arial"/>
              <a:cs typeface="Arial"/>
            </a:endParaRPr>
          </a:p>
        </p:txBody>
      </p:sp>
      <p:grpSp>
        <p:nvGrpSpPr>
          <p:cNvPr id="4201" name="Group 105">
            <a:extLst>
              <a:ext uri="{FF2B5EF4-FFF2-40B4-BE49-F238E27FC236}">
                <a16:creationId xmlns:a16="http://schemas.microsoft.com/office/drawing/2014/main" id="{DA4B98C7-7EBA-D5D4-1A76-69D99DAF0B7A}"/>
              </a:ext>
            </a:extLst>
          </p:cNvPr>
          <p:cNvGrpSpPr>
            <a:grpSpLocks/>
          </p:cNvGrpSpPr>
          <p:nvPr/>
        </p:nvGrpSpPr>
        <p:grpSpPr bwMode="auto">
          <a:xfrm>
            <a:off x="0" y="602881"/>
            <a:ext cx="5334000" cy="654080"/>
            <a:chOff x="0" y="749"/>
            <a:chExt cx="6736" cy="826"/>
          </a:xfrm>
        </p:grpSpPr>
        <p:sp>
          <p:nvSpPr>
            <p:cNvPr id="4150" name="Line 54">
              <a:extLst>
                <a:ext uri="{FF2B5EF4-FFF2-40B4-BE49-F238E27FC236}">
                  <a16:creationId xmlns:a16="http://schemas.microsoft.com/office/drawing/2014/main" id="{6517C5F1-8C11-8F34-EBFF-449730646D6D}"/>
                </a:ext>
              </a:extLst>
            </p:cNvPr>
            <p:cNvSpPr>
              <a:spLocks noChangeShapeType="1"/>
            </p:cNvSpPr>
            <p:nvPr/>
          </p:nvSpPr>
          <p:spPr bwMode="auto">
            <a:xfrm>
              <a:off x="2175" y="1361"/>
              <a:ext cx="4561" cy="0"/>
            </a:xfrm>
            <a:prstGeom prst="line">
              <a:avLst/>
            </a:prstGeom>
            <a:noFill/>
            <a:ln w="12700">
              <a:solidFill>
                <a:srgbClr val="BE1E3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de-DE"/>
              </a:defPPr>
              <a:lvl1pPr algn="l" rtl="0" fontAlgn="base">
                <a:spcBef>
                  <a:spcPct val="0"/>
                </a:spcBef>
                <a:spcAft>
                  <a:spcPct val="0"/>
                </a:spcAft>
                <a:defRPr sz="1449" kern="1200">
                  <a:solidFill>
                    <a:schemeClr val="tx1"/>
                  </a:solidFill>
                  <a:latin typeface="Arial" panose="020B0604020202020204" pitchFamily="34" charset="0"/>
                  <a:ea typeface="+mn-ea"/>
                  <a:cs typeface="+mn-cs"/>
                </a:defRPr>
              </a:lvl1pPr>
              <a:lvl2pPr marL="228371" algn="l" rtl="0" fontAlgn="base">
                <a:spcBef>
                  <a:spcPct val="0"/>
                </a:spcBef>
                <a:spcAft>
                  <a:spcPct val="0"/>
                </a:spcAft>
                <a:defRPr sz="1449" kern="1200">
                  <a:solidFill>
                    <a:schemeClr val="tx1"/>
                  </a:solidFill>
                  <a:latin typeface="Arial" panose="020B0604020202020204" pitchFamily="34" charset="0"/>
                  <a:ea typeface="+mn-ea"/>
                  <a:cs typeface="+mn-cs"/>
                </a:defRPr>
              </a:lvl2pPr>
              <a:lvl3pPr marL="456743" algn="l" rtl="0" fontAlgn="base">
                <a:spcBef>
                  <a:spcPct val="0"/>
                </a:spcBef>
                <a:spcAft>
                  <a:spcPct val="0"/>
                </a:spcAft>
                <a:defRPr sz="1449" kern="1200">
                  <a:solidFill>
                    <a:schemeClr val="tx1"/>
                  </a:solidFill>
                  <a:latin typeface="Arial" panose="020B0604020202020204" pitchFamily="34" charset="0"/>
                  <a:ea typeface="+mn-ea"/>
                  <a:cs typeface="+mn-cs"/>
                </a:defRPr>
              </a:lvl3pPr>
              <a:lvl4pPr marL="685114" algn="l" rtl="0" fontAlgn="base">
                <a:spcBef>
                  <a:spcPct val="0"/>
                </a:spcBef>
                <a:spcAft>
                  <a:spcPct val="0"/>
                </a:spcAft>
                <a:defRPr sz="1449" kern="1200">
                  <a:solidFill>
                    <a:schemeClr val="tx1"/>
                  </a:solidFill>
                  <a:latin typeface="Arial" panose="020B0604020202020204" pitchFamily="34" charset="0"/>
                  <a:ea typeface="+mn-ea"/>
                  <a:cs typeface="+mn-cs"/>
                </a:defRPr>
              </a:lvl4pPr>
              <a:lvl5pPr marL="913486" algn="l" rtl="0" fontAlgn="base">
                <a:spcBef>
                  <a:spcPct val="0"/>
                </a:spcBef>
                <a:spcAft>
                  <a:spcPct val="0"/>
                </a:spcAft>
                <a:defRPr sz="1449" kern="1200">
                  <a:solidFill>
                    <a:schemeClr val="tx1"/>
                  </a:solidFill>
                  <a:latin typeface="Arial" panose="020B0604020202020204" pitchFamily="34" charset="0"/>
                  <a:ea typeface="+mn-ea"/>
                  <a:cs typeface="+mn-cs"/>
                </a:defRPr>
              </a:lvl5pPr>
              <a:lvl6pPr marL="1141857" algn="l" defTabSz="456743" rtl="0" eaLnBrk="1" latinLnBrk="0" hangingPunct="1">
                <a:defRPr sz="1449" kern="1200">
                  <a:solidFill>
                    <a:schemeClr val="tx1"/>
                  </a:solidFill>
                  <a:latin typeface="Arial" panose="020B0604020202020204" pitchFamily="34" charset="0"/>
                  <a:ea typeface="+mn-ea"/>
                  <a:cs typeface="+mn-cs"/>
                </a:defRPr>
              </a:lvl6pPr>
              <a:lvl7pPr marL="1370228" algn="l" defTabSz="456743" rtl="0" eaLnBrk="1" latinLnBrk="0" hangingPunct="1">
                <a:defRPr sz="1449" kern="1200">
                  <a:solidFill>
                    <a:schemeClr val="tx1"/>
                  </a:solidFill>
                  <a:latin typeface="Arial" panose="020B0604020202020204" pitchFamily="34" charset="0"/>
                  <a:ea typeface="+mn-ea"/>
                  <a:cs typeface="+mn-cs"/>
                </a:defRPr>
              </a:lvl7pPr>
              <a:lvl8pPr marL="1598600" algn="l" defTabSz="456743" rtl="0" eaLnBrk="1" latinLnBrk="0" hangingPunct="1">
                <a:defRPr sz="1449" kern="1200">
                  <a:solidFill>
                    <a:schemeClr val="tx1"/>
                  </a:solidFill>
                  <a:latin typeface="Arial" panose="020B0604020202020204" pitchFamily="34" charset="0"/>
                  <a:ea typeface="+mn-ea"/>
                  <a:cs typeface="+mn-cs"/>
                </a:defRPr>
              </a:lvl8pPr>
              <a:lvl9pPr marL="1826971" algn="l" defTabSz="456743" rtl="0" eaLnBrk="1" latinLnBrk="0" hangingPunct="1">
                <a:defRPr sz="1449" kern="1200">
                  <a:solidFill>
                    <a:schemeClr val="tx1"/>
                  </a:solidFill>
                  <a:latin typeface="Arial" panose="020B0604020202020204" pitchFamily="34" charset="0"/>
                  <a:ea typeface="+mn-ea"/>
                  <a:cs typeface="+mn-cs"/>
                </a:defRPr>
              </a:lvl9pPr>
            </a:lstStyle>
            <a:p>
              <a:endParaRPr lang="en-US" sz="723"/>
            </a:p>
          </p:txBody>
        </p:sp>
        <p:pic>
          <p:nvPicPr>
            <p:cNvPr id="4149" name="Picture 53">
              <a:extLst>
                <a:ext uri="{FF2B5EF4-FFF2-40B4-BE49-F238E27FC236}">
                  <a16:creationId xmlns:a16="http://schemas.microsoft.com/office/drawing/2014/main" id="{D5545106-31B5-9592-69D4-02BA37EF6F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49"/>
              <a:ext cx="2222" cy="826"/>
            </a:xfrm>
            <a:prstGeom prst="rect">
              <a:avLst/>
            </a:prstGeom>
            <a:noFill/>
            <a:extLst>
              <a:ext uri="{909E8E84-426E-40DD-AFC4-6F175D3DCCD1}">
                <a14:hiddenFill xmlns:a14="http://schemas.microsoft.com/office/drawing/2010/main">
                  <a:solidFill>
                    <a:srgbClr val="FFFFFF"/>
                  </a:solidFill>
                </a14:hiddenFill>
              </a:ext>
            </a:extLst>
          </p:spPr>
        </p:pic>
      </p:grpSp>
      <p:sp>
        <p:nvSpPr>
          <p:cNvPr id="4199" name="Rectangle 103">
            <a:extLst>
              <a:ext uri="{FF2B5EF4-FFF2-40B4-BE49-F238E27FC236}">
                <a16:creationId xmlns:a16="http://schemas.microsoft.com/office/drawing/2014/main" id="{10480565-80FA-E365-646E-82C2AF50DA84}"/>
              </a:ext>
            </a:extLst>
          </p:cNvPr>
          <p:cNvSpPr>
            <a:spLocks noChangeArrowheads="1"/>
          </p:cNvSpPr>
          <p:nvPr/>
        </p:nvSpPr>
        <p:spPr bwMode="auto">
          <a:xfrm>
            <a:off x="2343920" y="207741"/>
            <a:ext cx="2783404" cy="6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defPPr>
              <a:defRPr lang="de-DE"/>
            </a:defPPr>
            <a:lvl1pPr algn="l" rtl="0" fontAlgn="base">
              <a:spcBef>
                <a:spcPct val="0"/>
              </a:spcBef>
              <a:spcAft>
                <a:spcPct val="0"/>
              </a:spcAft>
              <a:defRPr sz="1449" kern="1200">
                <a:solidFill>
                  <a:schemeClr val="tx1"/>
                </a:solidFill>
                <a:latin typeface="Arial" panose="020B0604020202020204" pitchFamily="34" charset="0"/>
                <a:ea typeface="+mn-ea"/>
                <a:cs typeface="+mn-cs"/>
              </a:defRPr>
            </a:lvl1pPr>
            <a:lvl2pPr marL="228371" algn="l" rtl="0" fontAlgn="base">
              <a:spcBef>
                <a:spcPct val="0"/>
              </a:spcBef>
              <a:spcAft>
                <a:spcPct val="0"/>
              </a:spcAft>
              <a:defRPr sz="1449" kern="1200">
                <a:solidFill>
                  <a:schemeClr val="tx1"/>
                </a:solidFill>
                <a:latin typeface="Arial" panose="020B0604020202020204" pitchFamily="34" charset="0"/>
                <a:ea typeface="+mn-ea"/>
                <a:cs typeface="+mn-cs"/>
              </a:defRPr>
            </a:lvl2pPr>
            <a:lvl3pPr marL="456743" algn="l" rtl="0" fontAlgn="base">
              <a:spcBef>
                <a:spcPct val="0"/>
              </a:spcBef>
              <a:spcAft>
                <a:spcPct val="0"/>
              </a:spcAft>
              <a:defRPr sz="1449" kern="1200">
                <a:solidFill>
                  <a:schemeClr val="tx1"/>
                </a:solidFill>
                <a:latin typeface="Arial" panose="020B0604020202020204" pitchFamily="34" charset="0"/>
                <a:ea typeface="+mn-ea"/>
                <a:cs typeface="+mn-cs"/>
              </a:defRPr>
            </a:lvl3pPr>
            <a:lvl4pPr marL="685114" algn="l" rtl="0" fontAlgn="base">
              <a:spcBef>
                <a:spcPct val="0"/>
              </a:spcBef>
              <a:spcAft>
                <a:spcPct val="0"/>
              </a:spcAft>
              <a:defRPr sz="1449" kern="1200">
                <a:solidFill>
                  <a:schemeClr val="tx1"/>
                </a:solidFill>
                <a:latin typeface="Arial" panose="020B0604020202020204" pitchFamily="34" charset="0"/>
                <a:ea typeface="+mn-ea"/>
                <a:cs typeface="+mn-cs"/>
              </a:defRPr>
            </a:lvl4pPr>
            <a:lvl5pPr marL="913486" algn="l" rtl="0" fontAlgn="base">
              <a:spcBef>
                <a:spcPct val="0"/>
              </a:spcBef>
              <a:spcAft>
                <a:spcPct val="0"/>
              </a:spcAft>
              <a:defRPr sz="1449" kern="1200">
                <a:solidFill>
                  <a:schemeClr val="tx1"/>
                </a:solidFill>
                <a:latin typeface="Arial" panose="020B0604020202020204" pitchFamily="34" charset="0"/>
                <a:ea typeface="+mn-ea"/>
                <a:cs typeface="+mn-cs"/>
              </a:defRPr>
            </a:lvl5pPr>
            <a:lvl6pPr marL="1141857" algn="l" defTabSz="456743" rtl="0" eaLnBrk="1" latinLnBrk="0" hangingPunct="1">
              <a:defRPr sz="1449" kern="1200">
                <a:solidFill>
                  <a:schemeClr val="tx1"/>
                </a:solidFill>
                <a:latin typeface="Arial" panose="020B0604020202020204" pitchFamily="34" charset="0"/>
                <a:ea typeface="+mn-ea"/>
                <a:cs typeface="+mn-cs"/>
              </a:defRPr>
            </a:lvl6pPr>
            <a:lvl7pPr marL="1370228" algn="l" defTabSz="456743" rtl="0" eaLnBrk="1" latinLnBrk="0" hangingPunct="1">
              <a:defRPr sz="1449" kern="1200">
                <a:solidFill>
                  <a:schemeClr val="tx1"/>
                </a:solidFill>
                <a:latin typeface="Arial" panose="020B0604020202020204" pitchFamily="34" charset="0"/>
                <a:ea typeface="+mn-ea"/>
                <a:cs typeface="+mn-cs"/>
              </a:defRPr>
            </a:lvl7pPr>
            <a:lvl8pPr marL="1598600" algn="l" defTabSz="456743" rtl="0" eaLnBrk="1" latinLnBrk="0" hangingPunct="1">
              <a:defRPr sz="1449" kern="1200">
                <a:solidFill>
                  <a:schemeClr val="tx1"/>
                </a:solidFill>
                <a:latin typeface="Arial" panose="020B0604020202020204" pitchFamily="34" charset="0"/>
                <a:ea typeface="+mn-ea"/>
                <a:cs typeface="+mn-cs"/>
              </a:defRPr>
            </a:lvl8pPr>
            <a:lvl9pPr marL="1826971" algn="l" defTabSz="456743" rtl="0" eaLnBrk="1" latinLnBrk="0" hangingPunct="1">
              <a:defRPr sz="1449" kern="1200">
                <a:solidFill>
                  <a:schemeClr val="tx1"/>
                </a:solidFill>
                <a:latin typeface="Arial" panose="020B0604020202020204" pitchFamily="34" charset="0"/>
                <a:ea typeface="+mn-ea"/>
                <a:cs typeface="+mn-cs"/>
              </a:defRPr>
            </a:lvl9pPr>
          </a:lstStyle>
          <a:p>
            <a:pPr algn="r"/>
            <a:r>
              <a:rPr lang="de-DE" altLang="en-US" sz="898" b="1" dirty="0">
                <a:solidFill>
                  <a:srgbClr val="BE1E3C"/>
                </a:solidFill>
              </a:rPr>
              <a:t>Institutslogo einfügen oder Institutsname/</a:t>
            </a:r>
          </a:p>
          <a:p>
            <a:pPr algn="r"/>
            <a:r>
              <a:rPr lang="de-DE" altLang="en-US" sz="898" b="1" dirty="0">
                <a:solidFill>
                  <a:srgbClr val="BE1E3C"/>
                </a:solidFill>
              </a:rPr>
              <a:t>zentrale Einrichtung als Text eingeben</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SIGNERDESIGNGRIDFILE" val="\\Inform001\transfer (d)\transfer\projekte\archiv\projekte\patrick\projekte\TU Braunschweig\ppt\included data\design grids\aushang a3 01.ini"/>
</p:tagLst>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474788" rtl="0" eaLnBrk="1" fontAlgn="base" latinLnBrk="0" hangingPunct="1">
          <a:lnSpc>
            <a:spcPct val="100000"/>
          </a:lnSpc>
          <a:spcBef>
            <a:spcPct val="0"/>
          </a:spcBef>
          <a:spcAft>
            <a:spcPct val="0"/>
          </a:spcAft>
          <a:buClrTx/>
          <a:buSzTx/>
          <a:buFontTx/>
          <a:buNone/>
          <a:tabLst/>
          <a:defRPr kumimoji="0" lang="de-DE" altLang="en-US" sz="29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474788" rtl="0" eaLnBrk="1" fontAlgn="base" latinLnBrk="0" hangingPunct="1">
          <a:lnSpc>
            <a:spcPct val="100000"/>
          </a:lnSpc>
          <a:spcBef>
            <a:spcPct val="0"/>
          </a:spcBef>
          <a:spcAft>
            <a:spcPct val="0"/>
          </a:spcAft>
          <a:buClrTx/>
          <a:buSzTx/>
          <a:buFontTx/>
          <a:buNone/>
          <a:tabLst/>
          <a:defRPr kumimoji="0" lang="de-DE" altLang="en-US" sz="29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Words>
  <Application>Microsoft Office PowerPoint</Application>
  <PresentationFormat>Custom</PresentationFormat>
  <Paragraphs>17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Standarddesign</vt:lpstr>
      <vt:lpstr>Veranstaltung/Thema</vt:lpstr>
    </vt:vector>
  </TitlesOfParts>
  <Company>indiesoft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Patrick Wania</dc:creator>
  <cp:lastModifiedBy>tkrause</cp:lastModifiedBy>
  <cp:revision>94</cp:revision>
  <dcterms:created xsi:type="dcterms:W3CDTF">2010-02-09T19:32:10Z</dcterms:created>
  <dcterms:modified xsi:type="dcterms:W3CDTF">2022-08-19T18:42:21Z</dcterms:modified>
</cp:coreProperties>
</file>