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21386800" cy="30279975"/>
  <p:notesSz cx="6858000" cy="9144000"/>
  <p:custDataLst>
    <p:tags r:id="rId6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307F"/>
    <a:srgbClr val="ACC1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5743" autoAdjust="0"/>
    <p:restoredTop sz="94394" autoAdjust="0"/>
  </p:normalViewPr>
  <p:slideViewPr>
    <p:cSldViewPr snapToObjects="1">
      <p:cViewPr>
        <p:scale>
          <a:sx n="25" d="100"/>
          <a:sy n="25" d="100"/>
        </p:scale>
        <p:origin x="3672" y="-126"/>
      </p:cViewPr>
      <p:guideLst>
        <p:guide orient="horz" pos="9537"/>
        <p:guide pos="6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17738" y="685800"/>
            <a:ext cx="24225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E35DE3-7ED5-4F7B-908A-DA1B6B7894DF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0DBF61-8BEA-4F89-A822-27AD27FA83E5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DB9D06-121D-4EBA-841E-AA2E8F9AB4C0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73350" y="4956175"/>
            <a:ext cx="16040100" cy="10541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673350" y="15903575"/>
            <a:ext cx="16040100" cy="731043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D1C78F-D36D-41EE-B7FD-4A22CF72A3A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711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3869A4-FC17-417C-A92C-DD704D1EB51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34694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5505113" y="1212850"/>
            <a:ext cx="4811712" cy="2583656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69975" y="1212850"/>
            <a:ext cx="14282738" cy="25836563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1EF4A9-B194-44C3-B175-CE10051DC19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19328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9329C-2A64-4907-956B-D99565A16E5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3360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58913" y="7548563"/>
            <a:ext cx="18446750" cy="1259681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58913" y="20264438"/>
            <a:ext cx="18446750" cy="66230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A78283-3EF4-4AC4-ADB5-118FB8D7404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4111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69975" y="7065963"/>
            <a:ext cx="9547225" cy="1998345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769600" y="7065963"/>
            <a:ext cx="9547225" cy="1998345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8EA31-3058-433D-B6EF-04400BDB65E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851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3200" y="1612900"/>
            <a:ext cx="18446750" cy="58515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73200" y="7423150"/>
            <a:ext cx="9047163" cy="36369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473200" y="11060113"/>
            <a:ext cx="9047163" cy="162687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0826750" y="7423150"/>
            <a:ext cx="9093200" cy="36369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0826750" y="11060113"/>
            <a:ext cx="9093200" cy="162687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F3FF88-EDC5-48F6-869A-DA8D6BF30BA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6281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6326DB-8563-4467-853B-1B623651748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96485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180D1-A947-4D46-9014-CF1E582B1BB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2622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3200" y="2019300"/>
            <a:ext cx="6897688" cy="70643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091613" y="4359275"/>
            <a:ext cx="10828337" cy="21518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473200" y="9083675"/>
            <a:ext cx="6897688" cy="1682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E98654-CC0D-4286-8D31-27ABF756EAC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62484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3200" y="2019300"/>
            <a:ext cx="6897688" cy="70643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9091613" y="4359275"/>
            <a:ext cx="10828337" cy="21518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473200" y="9083675"/>
            <a:ext cx="6897688" cy="1682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34323-AB44-4331-92B0-982189262CF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6388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9975" y="1212850"/>
            <a:ext cx="19246850" cy="504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5198" tIns="147599" rIns="295198" bIns="1475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9975" y="7065963"/>
            <a:ext cx="19246850" cy="1998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96000" tIns="268229" rIns="396000" bIns="1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9975" y="27574875"/>
            <a:ext cx="4989513" cy="210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5198" tIns="147599" rIns="295198" bIns="147599" numCol="1" anchor="t" anchorCtr="0" compatLnSpc="1">
            <a:prstTxWarp prst="textNoShape">
              <a:avLst/>
            </a:prstTxWarp>
          </a:bodyPr>
          <a:lstStyle>
            <a:lvl1pPr defTabSz="2952750">
              <a:defRPr sz="4500"/>
            </a:lvl1pPr>
          </a:lstStyle>
          <a:p>
            <a:endParaRPr lang="de-DE" alt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7263" y="27574875"/>
            <a:ext cx="6772275" cy="210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5198" tIns="147599" rIns="295198" bIns="147599" numCol="1" anchor="t" anchorCtr="0" compatLnSpc="1">
            <a:prstTxWarp prst="textNoShape">
              <a:avLst/>
            </a:prstTxWarp>
          </a:bodyPr>
          <a:lstStyle>
            <a:lvl1pPr algn="ctr" defTabSz="2952750">
              <a:defRPr sz="4500"/>
            </a:lvl1pPr>
          </a:lstStyle>
          <a:p>
            <a:endParaRPr lang="de-DE" alt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27313" y="27574875"/>
            <a:ext cx="4989512" cy="210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95198" tIns="147599" rIns="295198" bIns="147599" numCol="1" anchor="t" anchorCtr="0" compatLnSpc="1">
            <a:prstTxWarp prst="textNoShape">
              <a:avLst/>
            </a:prstTxWarp>
          </a:bodyPr>
          <a:lstStyle>
            <a:lvl1pPr algn="r" defTabSz="2952750">
              <a:defRPr sz="4500"/>
            </a:lvl1pPr>
          </a:lstStyle>
          <a:p>
            <a:fld id="{3376A050-9077-4673-BCD6-6D6FE23BB9E4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750" rtl="0" fontAlgn="base">
        <a:spcBef>
          <a:spcPct val="0"/>
        </a:spcBef>
        <a:spcAft>
          <a:spcPct val="0"/>
        </a:spcAft>
        <a:defRPr sz="14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panose="020B0604020202020204" pitchFamily="34" charset="0"/>
        </a:defRPr>
      </a:lvl2pPr>
      <a:lvl3pPr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panose="020B0604020202020204" pitchFamily="34" charset="0"/>
        </a:defRPr>
      </a:lvl3pPr>
      <a:lvl4pPr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panose="020B0604020202020204" pitchFamily="34" charset="0"/>
        </a:defRPr>
      </a:lvl4pPr>
      <a:lvl5pPr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panose="020B0604020202020204" pitchFamily="34" charset="0"/>
        </a:defRPr>
      </a:lvl5pPr>
      <a:lvl6pPr marL="4572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panose="020B0604020202020204" pitchFamily="34" charset="0"/>
        </a:defRPr>
      </a:lvl6pPr>
      <a:lvl7pPr marL="9144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panose="020B0604020202020204" pitchFamily="34" charset="0"/>
        </a:defRPr>
      </a:lvl7pPr>
      <a:lvl8pPr marL="13716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panose="020B0604020202020204" pitchFamily="34" charset="0"/>
        </a:defRPr>
      </a:lvl8pPr>
      <a:lvl9pPr marL="18288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defTabSz="2952750" rtl="0" fontAlgn="base">
        <a:spcBef>
          <a:spcPct val="0"/>
        </a:spcBef>
        <a:spcAft>
          <a:spcPct val="30000"/>
        </a:spcAft>
        <a:defRPr sz="4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588" algn="l" defTabSz="2952750" rtl="0" fontAlgn="base">
        <a:spcBef>
          <a:spcPct val="20000"/>
        </a:spcBef>
        <a:spcAft>
          <a:spcPct val="0"/>
        </a:spcAft>
        <a:buFont typeface="Arial" panose="020B0604020202020204" pitchFamily="34" charset="0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312738" indent="-311150" algn="l" defTabSz="295275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■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312738" algn="l" defTabSz="2952750" rtl="0" fontAlgn="base">
        <a:spcBef>
          <a:spcPct val="20000"/>
        </a:spcBef>
        <a:spcAft>
          <a:spcPct val="0"/>
        </a:spcAft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314325" algn="l" defTabSz="2952750" rtl="0" fontAlgn="base">
        <a:spcBef>
          <a:spcPct val="20000"/>
        </a:spcBef>
        <a:spcAft>
          <a:spcPct val="0"/>
        </a:spcAft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6" name="Rectangle 88"/>
          <p:cNvSpPr>
            <a:spLocks noChangeArrowheads="1"/>
          </p:cNvSpPr>
          <p:nvPr/>
        </p:nvSpPr>
        <p:spPr bwMode="auto">
          <a:xfrm>
            <a:off x="0" y="2879725"/>
            <a:ext cx="21385213" cy="27398663"/>
          </a:xfrm>
          <a:prstGeom prst="rect">
            <a:avLst/>
          </a:prstGeom>
          <a:solidFill>
            <a:srgbClr val="ACC13A"/>
          </a:solidFill>
          <a:ln>
            <a:noFill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2127" name="Rectangle 79"/>
          <p:cNvSpPr>
            <a:spLocks noChangeArrowheads="1"/>
          </p:cNvSpPr>
          <p:nvPr/>
        </p:nvSpPr>
        <p:spPr bwMode="auto">
          <a:xfrm>
            <a:off x="8802688" y="792163"/>
            <a:ext cx="11757025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defTabSz="6492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23850" defTabSz="6492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649288" defTabSz="6492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973138" defTabSz="6492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296988" defTabSz="6492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754188" defTabSz="649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11388" defTabSz="649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668588" defTabSz="649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125788" defTabSz="649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de-DE" altLang="de-DE" sz="3400" b="1" dirty="0"/>
              <a:t>Transferservice | Impact Learning</a:t>
            </a:r>
          </a:p>
        </p:txBody>
      </p:sp>
      <p:pic>
        <p:nvPicPr>
          <p:cNvPr id="2217" name="Picture 169" descr="TUBraunschweig_CO_255vH_PPT_Post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36638"/>
            <a:ext cx="6426200" cy="23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-17463" y="0"/>
            <a:ext cx="21404263" cy="27495500"/>
          </a:xfrm>
          <a:prstGeom prst="rect">
            <a:avLst/>
          </a:prstGeom>
          <a:solidFill>
            <a:srgbClr val="8A307F"/>
          </a:solidFill>
          <a:ln>
            <a:noFill/>
          </a:ln>
          <a:effectLst/>
        </p:spPr>
        <p:txBody>
          <a:bodyPr wrap="none" anchor="ctr"/>
          <a:lstStyle/>
          <a:p>
            <a:endParaRPr lang="de-DE">
              <a:solidFill>
                <a:srgbClr val="7030A0"/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8848725" y="28084463"/>
            <a:ext cx="11698288" cy="138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defTabSz="6492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23850" defTabSz="6492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649288" defTabSz="6492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973138" defTabSz="6492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296988" defTabSz="6492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754188" defTabSz="649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11388" defTabSz="649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668588" defTabSz="649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125788" defTabSz="6492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de-DE" altLang="de-DE" sz="3400" b="1" dirty="0"/>
              <a:t>Transferservice | Impact Learning</a:t>
            </a:r>
          </a:p>
        </p:txBody>
      </p:sp>
      <p:pic>
        <p:nvPicPr>
          <p:cNvPr id="5181" name="Picture 61" descr="TUBraunschweig_CO_255vH_PPT_Post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850975"/>
            <a:ext cx="6426200" cy="23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730250" y="16779875"/>
            <a:ext cx="1447800" cy="2060575"/>
          </a:xfrm>
          <a:prstGeom prst="rect">
            <a:avLst/>
          </a:prstGeom>
          <a:solidFill>
            <a:srgbClr val="FFC82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247900" y="16779875"/>
            <a:ext cx="1447800" cy="2060575"/>
          </a:xfrm>
          <a:prstGeom prst="rect">
            <a:avLst/>
          </a:prstGeom>
          <a:solidFill>
            <a:srgbClr val="E16D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765550" y="16779875"/>
            <a:ext cx="1447800" cy="2060575"/>
          </a:xfrm>
          <a:prstGeom prst="rect">
            <a:avLst/>
          </a:prstGeom>
          <a:solidFill>
            <a:srgbClr val="711C2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283200" y="16779875"/>
            <a:ext cx="1447800" cy="2060575"/>
          </a:xfrm>
          <a:prstGeom prst="rect">
            <a:avLst/>
          </a:prstGeom>
          <a:solidFill>
            <a:srgbClr val="ACC13A"/>
          </a:solidFill>
          <a:ln>
            <a:noFill/>
          </a:ln>
          <a:effectLst/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/>
              <a:t> x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800850" y="16779875"/>
            <a:ext cx="1447800" cy="2060575"/>
          </a:xfrm>
          <a:prstGeom prst="rect">
            <a:avLst/>
          </a:prstGeom>
          <a:solidFill>
            <a:srgbClr val="6D8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/>
              <a:t> x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8318500" y="16779875"/>
            <a:ext cx="1447800" cy="2060575"/>
          </a:xfrm>
          <a:prstGeom prst="rect">
            <a:avLst/>
          </a:prstGeom>
          <a:solidFill>
            <a:srgbClr val="00534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9836150" y="16779875"/>
            <a:ext cx="1447800" cy="2060575"/>
          </a:xfrm>
          <a:prstGeom prst="rect">
            <a:avLst/>
          </a:prstGeom>
          <a:solidFill>
            <a:srgbClr val="66B4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11353800" y="16779875"/>
            <a:ext cx="1447800" cy="2060575"/>
          </a:xfrm>
          <a:prstGeom prst="rect">
            <a:avLst/>
          </a:prstGeom>
          <a:solidFill>
            <a:srgbClr val="0070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2871450" y="16779875"/>
            <a:ext cx="1447800" cy="2060575"/>
          </a:xfrm>
          <a:prstGeom prst="rect">
            <a:avLst/>
          </a:prstGeom>
          <a:solidFill>
            <a:srgbClr val="003F5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14389100" y="16779875"/>
            <a:ext cx="1447800" cy="2060575"/>
          </a:xfrm>
          <a:prstGeom prst="rect">
            <a:avLst/>
          </a:prstGeom>
          <a:solidFill>
            <a:srgbClr val="8A307F"/>
          </a:solidFill>
          <a:ln>
            <a:noFill/>
          </a:ln>
          <a:effectLst/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/>
              <a:t> x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15906750" y="16779875"/>
            <a:ext cx="1447800" cy="2060575"/>
          </a:xfrm>
          <a:prstGeom prst="rect">
            <a:avLst/>
          </a:prstGeom>
          <a:solidFill>
            <a:srgbClr val="51124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/>
              <a:t> x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17424400" y="16779875"/>
            <a:ext cx="1447800" cy="2060575"/>
          </a:xfrm>
          <a:prstGeom prst="rect">
            <a:avLst/>
          </a:prstGeom>
          <a:solidFill>
            <a:srgbClr val="4C183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18942050" y="16779875"/>
            <a:ext cx="1447800" cy="20605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730250" y="18986500"/>
            <a:ext cx="1447800" cy="2058988"/>
          </a:xfrm>
          <a:prstGeom prst="rect">
            <a:avLst/>
          </a:prstGeom>
          <a:solidFill>
            <a:srgbClr val="FFD35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2247900" y="18986500"/>
            <a:ext cx="1447800" cy="2058988"/>
          </a:xfrm>
          <a:prstGeom prst="rect">
            <a:avLst/>
          </a:prstGeom>
          <a:solidFill>
            <a:srgbClr val="E78A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3765550" y="18986500"/>
            <a:ext cx="1447800" cy="2058988"/>
          </a:xfrm>
          <a:prstGeom prst="rect">
            <a:avLst/>
          </a:prstGeom>
          <a:solidFill>
            <a:srgbClr val="8D495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5283200" y="18986500"/>
            <a:ext cx="1447800" cy="2058988"/>
          </a:xfrm>
          <a:prstGeom prst="rect">
            <a:avLst/>
          </a:prstGeom>
          <a:solidFill>
            <a:srgbClr val="BDCD6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/>
              <a:t> x</a:t>
            </a:r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800850" y="18986500"/>
            <a:ext cx="1447800" cy="2058988"/>
          </a:xfrm>
          <a:prstGeom prst="rect">
            <a:avLst/>
          </a:prstGeom>
          <a:solidFill>
            <a:srgbClr val="8A9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/>
              <a:t> x</a:t>
            </a:r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8318500" y="18986500"/>
            <a:ext cx="1447800" cy="2058988"/>
          </a:xfrm>
          <a:prstGeom prst="rect">
            <a:avLst/>
          </a:prstGeom>
          <a:solidFill>
            <a:srgbClr val="33756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9836150" y="18986500"/>
            <a:ext cx="1447800" cy="2058988"/>
          </a:xfrm>
          <a:prstGeom prst="rect">
            <a:avLst/>
          </a:prstGeom>
          <a:solidFill>
            <a:srgbClr val="85C3D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11353800" y="18986500"/>
            <a:ext cx="1447800" cy="2058988"/>
          </a:xfrm>
          <a:prstGeom prst="rect">
            <a:avLst/>
          </a:prstGeom>
          <a:solidFill>
            <a:srgbClr val="338DA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39" name="Rectangle 23"/>
          <p:cNvSpPr>
            <a:spLocks noChangeArrowheads="1"/>
          </p:cNvSpPr>
          <p:nvPr/>
        </p:nvSpPr>
        <p:spPr bwMode="auto">
          <a:xfrm>
            <a:off x="12871450" y="18986500"/>
            <a:ext cx="1447800" cy="2058988"/>
          </a:xfrm>
          <a:prstGeom prst="rect">
            <a:avLst/>
          </a:prstGeom>
          <a:solidFill>
            <a:srgbClr val="33657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14389100" y="18986500"/>
            <a:ext cx="1447800" cy="2058988"/>
          </a:xfrm>
          <a:prstGeom prst="rect">
            <a:avLst/>
          </a:prstGeom>
          <a:solidFill>
            <a:srgbClr val="A159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/>
              <a:t> x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15906750" y="18986500"/>
            <a:ext cx="1447800" cy="2058988"/>
          </a:xfrm>
          <a:prstGeom prst="rect">
            <a:avLst/>
          </a:prstGeom>
          <a:solidFill>
            <a:srgbClr val="74416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/>
              <a:t> x</a:t>
            </a:r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17424400" y="18986500"/>
            <a:ext cx="1447800" cy="2058988"/>
          </a:xfrm>
          <a:prstGeom prst="rect">
            <a:avLst/>
          </a:prstGeom>
          <a:solidFill>
            <a:srgbClr val="70465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43" name="Rectangle 27"/>
          <p:cNvSpPr>
            <a:spLocks noChangeArrowheads="1"/>
          </p:cNvSpPr>
          <p:nvPr/>
        </p:nvSpPr>
        <p:spPr bwMode="auto">
          <a:xfrm>
            <a:off x="18942050" y="18986500"/>
            <a:ext cx="1447800" cy="2058988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44" name="Rectangle 28"/>
          <p:cNvSpPr>
            <a:spLocks noChangeArrowheads="1"/>
          </p:cNvSpPr>
          <p:nvPr/>
        </p:nvSpPr>
        <p:spPr bwMode="auto">
          <a:xfrm>
            <a:off x="730250" y="21191538"/>
            <a:ext cx="1447800" cy="2060575"/>
          </a:xfrm>
          <a:prstGeom prst="rect">
            <a:avLst/>
          </a:prstGeom>
          <a:solidFill>
            <a:srgbClr val="FFDE7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2247900" y="21191538"/>
            <a:ext cx="1447800" cy="2060575"/>
          </a:xfrm>
          <a:prstGeom prst="rect">
            <a:avLst/>
          </a:prstGeom>
          <a:solidFill>
            <a:srgbClr val="EDA7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3765550" y="21191538"/>
            <a:ext cx="1447800" cy="2060575"/>
          </a:xfrm>
          <a:prstGeom prst="rect">
            <a:avLst/>
          </a:prstGeom>
          <a:solidFill>
            <a:srgbClr val="AA778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5283200" y="21191538"/>
            <a:ext cx="1447800" cy="2060575"/>
          </a:xfrm>
          <a:prstGeom prst="rect">
            <a:avLst/>
          </a:prstGeom>
          <a:solidFill>
            <a:srgbClr val="CDDA8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/>
              <a:t> x</a:t>
            </a:r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6800850" y="21191538"/>
            <a:ext cx="1447800" cy="2060575"/>
          </a:xfrm>
          <a:prstGeom prst="rect">
            <a:avLst/>
          </a:prstGeom>
          <a:solidFill>
            <a:srgbClr val="A7B5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/>
              <a:t> x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8318500" y="21191538"/>
            <a:ext cx="1447800" cy="2060575"/>
          </a:xfrm>
          <a:prstGeom prst="rect">
            <a:avLst/>
          </a:prstGeom>
          <a:solidFill>
            <a:srgbClr val="66989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9836150" y="21191538"/>
            <a:ext cx="1447800" cy="2060575"/>
          </a:xfrm>
          <a:prstGeom prst="rect">
            <a:avLst/>
          </a:prstGeom>
          <a:solidFill>
            <a:srgbClr val="A3D2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11353800" y="21191538"/>
            <a:ext cx="1447800" cy="2060575"/>
          </a:xfrm>
          <a:prstGeom prst="rect">
            <a:avLst/>
          </a:prstGeom>
          <a:solidFill>
            <a:srgbClr val="66A9C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12871450" y="21191538"/>
            <a:ext cx="1447800" cy="2060575"/>
          </a:xfrm>
          <a:prstGeom prst="rect">
            <a:avLst/>
          </a:prstGeom>
          <a:solidFill>
            <a:srgbClr val="668C9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14389100" y="21191538"/>
            <a:ext cx="1447800" cy="2060575"/>
          </a:xfrm>
          <a:prstGeom prst="rect">
            <a:avLst/>
          </a:prstGeom>
          <a:solidFill>
            <a:srgbClr val="B983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/>
              <a:t> x</a:t>
            </a:r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15906750" y="21191538"/>
            <a:ext cx="1447800" cy="2060575"/>
          </a:xfrm>
          <a:prstGeom prst="rect">
            <a:avLst/>
          </a:prstGeom>
          <a:solidFill>
            <a:srgbClr val="9771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/>
              <a:t> x</a:t>
            </a:r>
          </a:p>
        </p:txBody>
      </p:sp>
      <p:sp>
        <p:nvSpPr>
          <p:cNvPr id="9255" name="Rectangle 39"/>
          <p:cNvSpPr>
            <a:spLocks noChangeArrowheads="1"/>
          </p:cNvSpPr>
          <p:nvPr/>
        </p:nvSpPr>
        <p:spPr bwMode="auto">
          <a:xfrm>
            <a:off x="17424400" y="21191538"/>
            <a:ext cx="1447800" cy="2060575"/>
          </a:xfrm>
          <a:prstGeom prst="rect">
            <a:avLst/>
          </a:prstGeom>
          <a:solidFill>
            <a:srgbClr val="94748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18942050" y="21191538"/>
            <a:ext cx="1447800" cy="2060575"/>
          </a:xfrm>
          <a:prstGeom prst="rect">
            <a:avLst/>
          </a:prstGeom>
          <a:solidFill>
            <a:srgbClr val="6666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730250" y="23398163"/>
            <a:ext cx="1447800" cy="2058987"/>
          </a:xfrm>
          <a:prstGeom prst="rect">
            <a:avLst/>
          </a:prstGeom>
          <a:solidFill>
            <a:srgbClr val="FFE9A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58" name="Rectangle 42"/>
          <p:cNvSpPr>
            <a:spLocks noChangeArrowheads="1"/>
          </p:cNvSpPr>
          <p:nvPr/>
        </p:nvSpPr>
        <p:spPr bwMode="auto">
          <a:xfrm>
            <a:off x="2247900" y="23398163"/>
            <a:ext cx="1447800" cy="2058987"/>
          </a:xfrm>
          <a:prstGeom prst="rect">
            <a:avLst/>
          </a:prstGeom>
          <a:solidFill>
            <a:srgbClr val="F3C5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59" name="Rectangle 43"/>
          <p:cNvSpPr>
            <a:spLocks noChangeArrowheads="1"/>
          </p:cNvSpPr>
          <p:nvPr/>
        </p:nvSpPr>
        <p:spPr bwMode="auto">
          <a:xfrm>
            <a:off x="3765550" y="23398163"/>
            <a:ext cx="1447800" cy="2058987"/>
          </a:xfrm>
          <a:prstGeom prst="rect">
            <a:avLst/>
          </a:prstGeom>
          <a:solidFill>
            <a:srgbClr val="C6A4A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60" name="Rectangle 44"/>
          <p:cNvSpPr>
            <a:spLocks noChangeArrowheads="1"/>
          </p:cNvSpPr>
          <p:nvPr/>
        </p:nvSpPr>
        <p:spPr bwMode="auto">
          <a:xfrm>
            <a:off x="5283200" y="23398163"/>
            <a:ext cx="1447800" cy="2058987"/>
          </a:xfrm>
          <a:prstGeom prst="rect">
            <a:avLst/>
          </a:prstGeom>
          <a:solidFill>
            <a:srgbClr val="DEE6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/>
              <a:t> x</a:t>
            </a:r>
          </a:p>
        </p:txBody>
      </p:sp>
      <p:sp>
        <p:nvSpPr>
          <p:cNvPr id="9261" name="Rectangle 45"/>
          <p:cNvSpPr>
            <a:spLocks noChangeArrowheads="1"/>
          </p:cNvSpPr>
          <p:nvPr/>
        </p:nvSpPr>
        <p:spPr bwMode="auto">
          <a:xfrm>
            <a:off x="6800850" y="23398163"/>
            <a:ext cx="1447800" cy="2058987"/>
          </a:xfrm>
          <a:prstGeom prst="rect">
            <a:avLst/>
          </a:prstGeom>
          <a:solidFill>
            <a:srgbClr val="C5CD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/>
              <a:t> x</a:t>
            </a:r>
          </a:p>
        </p:txBody>
      </p:sp>
      <p:sp>
        <p:nvSpPr>
          <p:cNvPr id="9262" name="Rectangle 46"/>
          <p:cNvSpPr>
            <a:spLocks noChangeArrowheads="1"/>
          </p:cNvSpPr>
          <p:nvPr/>
        </p:nvSpPr>
        <p:spPr bwMode="auto">
          <a:xfrm>
            <a:off x="8318500" y="23398163"/>
            <a:ext cx="1447800" cy="2058987"/>
          </a:xfrm>
          <a:prstGeom prst="rect">
            <a:avLst/>
          </a:prstGeom>
          <a:solidFill>
            <a:srgbClr val="99BAB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63" name="Rectangle 47"/>
          <p:cNvSpPr>
            <a:spLocks noChangeArrowheads="1"/>
          </p:cNvSpPr>
          <p:nvPr/>
        </p:nvSpPr>
        <p:spPr bwMode="auto">
          <a:xfrm>
            <a:off x="9836150" y="23398163"/>
            <a:ext cx="1447800" cy="2058987"/>
          </a:xfrm>
          <a:prstGeom prst="rect">
            <a:avLst/>
          </a:prstGeom>
          <a:solidFill>
            <a:srgbClr val="C2E1E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64" name="Rectangle 48"/>
          <p:cNvSpPr>
            <a:spLocks noChangeArrowheads="1"/>
          </p:cNvSpPr>
          <p:nvPr/>
        </p:nvSpPr>
        <p:spPr bwMode="auto">
          <a:xfrm>
            <a:off x="11353800" y="23398163"/>
            <a:ext cx="1447800" cy="2058987"/>
          </a:xfrm>
          <a:prstGeom prst="rect">
            <a:avLst/>
          </a:prstGeom>
          <a:solidFill>
            <a:srgbClr val="99C6D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65" name="Rectangle 49"/>
          <p:cNvSpPr>
            <a:spLocks noChangeArrowheads="1"/>
          </p:cNvSpPr>
          <p:nvPr/>
        </p:nvSpPr>
        <p:spPr bwMode="auto">
          <a:xfrm>
            <a:off x="12871450" y="23398163"/>
            <a:ext cx="1447800" cy="2058987"/>
          </a:xfrm>
          <a:prstGeom prst="rect">
            <a:avLst/>
          </a:prstGeom>
          <a:solidFill>
            <a:srgbClr val="99B2B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66" name="Rectangle 50"/>
          <p:cNvSpPr>
            <a:spLocks noChangeArrowheads="1"/>
          </p:cNvSpPr>
          <p:nvPr/>
        </p:nvSpPr>
        <p:spPr bwMode="auto">
          <a:xfrm>
            <a:off x="14389100" y="23398163"/>
            <a:ext cx="1447800" cy="2058987"/>
          </a:xfrm>
          <a:prstGeom prst="rect">
            <a:avLst/>
          </a:prstGeom>
          <a:solidFill>
            <a:srgbClr val="D0A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/>
              <a:t> x</a:t>
            </a:r>
          </a:p>
        </p:txBody>
      </p:sp>
      <p:sp>
        <p:nvSpPr>
          <p:cNvPr id="9267" name="Rectangle 51"/>
          <p:cNvSpPr>
            <a:spLocks noChangeArrowheads="1"/>
          </p:cNvSpPr>
          <p:nvPr/>
        </p:nvSpPr>
        <p:spPr bwMode="auto">
          <a:xfrm>
            <a:off x="15906750" y="23398163"/>
            <a:ext cx="1447800" cy="2058987"/>
          </a:xfrm>
          <a:prstGeom prst="rect">
            <a:avLst/>
          </a:prstGeom>
          <a:solidFill>
            <a:srgbClr val="B9A0B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/>
              <a:t> x</a:t>
            </a:r>
          </a:p>
        </p:txBody>
      </p:sp>
      <p:sp>
        <p:nvSpPr>
          <p:cNvPr id="9268" name="Rectangle 52"/>
          <p:cNvSpPr>
            <a:spLocks noChangeArrowheads="1"/>
          </p:cNvSpPr>
          <p:nvPr/>
        </p:nvSpPr>
        <p:spPr bwMode="auto">
          <a:xfrm>
            <a:off x="17424400" y="23398163"/>
            <a:ext cx="1447800" cy="2058987"/>
          </a:xfrm>
          <a:prstGeom prst="rect">
            <a:avLst/>
          </a:prstGeom>
          <a:solidFill>
            <a:srgbClr val="B7A3A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69" name="Rectangle 53"/>
          <p:cNvSpPr>
            <a:spLocks noChangeArrowheads="1"/>
          </p:cNvSpPr>
          <p:nvPr/>
        </p:nvSpPr>
        <p:spPr bwMode="auto">
          <a:xfrm>
            <a:off x="18942050" y="23398163"/>
            <a:ext cx="1447800" cy="2058987"/>
          </a:xfrm>
          <a:prstGeom prst="rect">
            <a:avLst/>
          </a:prstGeom>
          <a:solidFill>
            <a:srgbClr val="9999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70" name="Rectangle 54"/>
          <p:cNvSpPr>
            <a:spLocks noChangeArrowheads="1"/>
          </p:cNvSpPr>
          <p:nvPr/>
        </p:nvSpPr>
        <p:spPr bwMode="auto">
          <a:xfrm>
            <a:off x="730250" y="25604788"/>
            <a:ext cx="1447800" cy="2058987"/>
          </a:xfrm>
          <a:prstGeom prst="rect">
            <a:avLst/>
          </a:prstGeom>
          <a:solidFill>
            <a:srgbClr val="FFF4D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71" name="Rectangle 55"/>
          <p:cNvSpPr>
            <a:spLocks noChangeArrowheads="1"/>
          </p:cNvSpPr>
          <p:nvPr/>
        </p:nvSpPr>
        <p:spPr bwMode="auto">
          <a:xfrm>
            <a:off x="2247900" y="25604788"/>
            <a:ext cx="1447800" cy="2058987"/>
          </a:xfrm>
          <a:prstGeom prst="rect">
            <a:avLst/>
          </a:prstGeom>
          <a:solidFill>
            <a:srgbClr val="F9E2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72" name="Rectangle 56"/>
          <p:cNvSpPr>
            <a:spLocks noChangeArrowheads="1"/>
          </p:cNvSpPr>
          <p:nvPr/>
        </p:nvSpPr>
        <p:spPr bwMode="auto">
          <a:xfrm>
            <a:off x="3765550" y="25604788"/>
            <a:ext cx="1447800" cy="2058987"/>
          </a:xfrm>
          <a:prstGeom prst="rect">
            <a:avLst/>
          </a:prstGeom>
          <a:solidFill>
            <a:srgbClr val="E3D2D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73" name="Rectangle 57"/>
          <p:cNvSpPr>
            <a:spLocks noChangeArrowheads="1"/>
          </p:cNvSpPr>
          <p:nvPr/>
        </p:nvSpPr>
        <p:spPr bwMode="auto">
          <a:xfrm>
            <a:off x="5283200" y="25604788"/>
            <a:ext cx="1447800" cy="2058987"/>
          </a:xfrm>
          <a:prstGeom prst="rect">
            <a:avLst/>
          </a:prstGeom>
          <a:solidFill>
            <a:srgbClr val="EEF3D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/>
              <a:t> x</a:t>
            </a:r>
          </a:p>
        </p:txBody>
      </p:sp>
      <p:sp>
        <p:nvSpPr>
          <p:cNvPr id="9274" name="Rectangle 58"/>
          <p:cNvSpPr>
            <a:spLocks noChangeArrowheads="1"/>
          </p:cNvSpPr>
          <p:nvPr/>
        </p:nvSpPr>
        <p:spPr bwMode="auto">
          <a:xfrm>
            <a:off x="6800850" y="25604788"/>
            <a:ext cx="1447800" cy="2058987"/>
          </a:xfrm>
          <a:prstGeom prst="rect">
            <a:avLst/>
          </a:prstGeom>
          <a:solidFill>
            <a:srgbClr val="E2E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/>
              <a:t> x</a:t>
            </a:r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8318500" y="25604788"/>
            <a:ext cx="1447800" cy="2058987"/>
          </a:xfrm>
          <a:prstGeom prst="rect">
            <a:avLst/>
          </a:prstGeom>
          <a:solidFill>
            <a:srgbClr val="CCDD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9836150" y="25604788"/>
            <a:ext cx="1447800" cy="2058987"/>
          </a:xfrm>
          <a:prstGeom prst="rect">
            <a:avLst/>
          </a:prstGeom>
          <a:solidFill>
            <a:srgbClr val="E0F0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77" name="Rectangle 61"/>
          <p:cNvSpPr>
            <a:spLocks noChangeArrowheads="1"/>
          </p:cNvSpPr>
          <p:nvPr/>
        </p:nvSpPr>
        <p:spPr bwMode="auto">
          <a:xfrm>
            <a:off x="11353800" y="25604788"/>
            <a:ext cx="1447800" cy="2058987"/>
          </a:xfrm>
          <a:prstGeom prst="rect">
            <a:avLst/>
          </a:prstGeom>
          <a:solidFill>
            <a:srgbClr val="CCE2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78" name="Rectangle 62"/>
          <p:cNvSpPr>
            <a:spLocks noChangeArrowheads="1"/>
          </p:cNvSpPr>
          <p:nvPr/>
        </p:nvSpPr>
        <p:spPr bwMode="auto">
          <a:xfrm>
            <a:off x="12871450" y="25604788"/>
            <a:ext cx="1447800" cy="2058987"/>
          </a:xfrm>
          <a:prstGeom prst="rect">
            <a:avLst/>
          </a:prstGeom>
          <a:solidFill>
            <a:srgbClr val="CCD9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79" name="Rectangle 63"/>
          <p:cNvSpPr>
            <a:spLocks noChangeArrowheads="1"/>
          </p:cNvSpPr>
          <p:nvPr/>
        </p:nvSpPr>
        <p:spPr bwMode="auto">
          <a:xfrm>
            <a:off x="14389100" y="25604788"/>
            <a:ext cx="1447800" cy="2058987"/>
          </a:xfrm>
          <a:prstGeom prst="rect">
            <a:avLst/>
          </a:prstGeom>
          <a:solidFill>
            <a:srgbClr val="E8D6E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/>
              <a:t> x</a:t>
            </a:r>
          </a:p>
        </p:txBody>
      </p:sp>
      <p:sp>
        <p:nvSpPr>
          <p:cNvPr id="9280" name="Rectangle 64"/>
          <p:cNvSpPr>
            <a:spLocks noChangeArrowheads="1"/>
          </p:cNvSpPr>
          <p:nvPr/>
        </p:nvSpPr>
        <p:spPr bwMode="auto">
          <a:xfrm>
            <a:off x="15906750" y="25604788"/>
            <a:ext cx="1447800" cy="2058987"/>
          </a:xfrm>
          <a:prstGeom prst="rect">
            <a:avLst/>
          </a:prstGeom>
          <a:solidFill>
            <a:srgbClr val="DCD0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/>
              <a:t> x</a:t>
            </a:r>
          </a:p>
        </p:txBody>
      </p:sp>
      <p:sp>
        <p:nvSpPr>
          <p:cNvPr id="9281" name="Rectangle 65"/>
          <p:cNvSpPr>
            <a:spLocks noChangeArrowheads="1"/>
          </p:cNvSpPr>
          <p:nvPr/>
        </p:nvSpPr>
        <p:spPr bwMode="auto">
          <a:xfrm>
            <a:off x="17424400" y="25604788"/>
            <a:ext cx="1447800" cy="2058987"/>
          </a:xfrm>
          <a:prstGeom prst="rect">
            <a:avLst/>
          </a:prstGeom>
          <a:solidFill>
            <a:srgbClr val="DBD1D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82" name="Rectangle 66"/>
          <p:cNvSpPr>
            <a:spLocks noChangeArrowheads="1"/>
          </p:cNvSpPr>
          <p:nvPr/>
        </p:nvSpPr>
        <p:spPr bwMode="auto">
          <a:xfrm>
            <a:off x="18942050" y="25604788"/>
            <a:ext cx="1447800" cy="2058987"/>
          </a:xfrm>
          <a:prstGeom prst="rect">
            <a:avLst/>
          </a:prstGeom>
          <a:solidFill>
            <a:srgbClr val="CC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951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951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/>
              <a:t> </a:t>
            </a:r>
          </a:p>
        </p:txBody>
      </p:sp>
      <p:sp>
        <p:nvSpPr>
          <p:cNvPr id="9283" name="Text Box 67"/>
          <p:cNvSpPr txBox="1">
            <a:spLocks noChangeArrowheads="1"/>
          </p:cNvSpPr>
          <p:nvPr/>
        </p:nvSpPr>
        <p:spPr bwMode="auto">
          <a:xfrm>
            <a:off x="914400" y="865188"/>
            <a:ext cx="20107275" cy="1484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25860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293813" defTabSz="25860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586038" defTabSz="25860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883025" defTabSz="25860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5175250" defTabSz="25860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5632450" defTabSz="25860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6089650" defTabSz="25860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6546850" defTabSz="25860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7004050" defTabSz="25860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4400" b="1" dirty="0"/>
              <a:t>Farben integrieren und ändern:</a:t>
            </a:r>
          </a:p>
          <a:p>
            <a:endParaRPr lang="de-DE" altLang="de-DE" sz="4400" b="1" dirty="0"/>
          </a:p>
          <a:p>
            <a:r>
              <a:rPr lang="de-DE" altLang="de-DE" sz="4400" dirty="0"/>
              <a:t>Alle Zusatzfarben der TU Braunschweig für die </a:t>
            </a:r>
            <a:r>
              <a:rPr lang="de-DE" altLang="de-DE" sz="4400" b="1" dirty="0"/>
              <a:t>Fülleffekte bzw. Hintergründe</a:t>
            </a:r>
            <a:r>
              <a:rPr lang="de-DE" altLang="de-DE" sz="4400" dirty="0"/>
              <a:t> auf Postern und Flyern sind in dieser Datei in Form von Farbschemas hinterlegt. Sie können einfach die </a:t>
            </a:r>
            <a:r>
              <a:rPr lang="de-DE" altLang="de-DE" sz="4400" dirty="0" err="1"/>
              <a:t>Farbwelt</a:t>
            </a:r>
            <a:r>
              <a:rPr lang="de-DE" altLang="de-DE" sz="4400" dirty="0"/>
              <a:t> einer gesamten Folie ändern.</a:t>
            </a:r>
          </a:p>
          <a:p>
            <a:endParaRPr lang="de-DE" altLang="de-DE" sz="4400" dirty="0"/>
          </a:p>
          <a:p>
            <a:r>
              <a:rPr lang="de-DE" altLang="de-DE" sz="4400" dirty="0"/>
              <a:t>Im Menü „Entwurf“, „Varianten“, und dann Farben“ wählen.</a:t>
            </a:r>
          </a:p>
          <a:p>
            <a:endParaRPr lang="de-DE" altLang="de-DE" sz="4400" dirty="0"/>
          </a:p>
          <a:p>
            <a:r>
              <a:rPr lang="de-DE" altLang="de-DE" sz="4400" dirty="0"/>
              <a:t>Als Alternative: Übertragen Sie die gewünschte Farbe mit dem Format-Pinsel auf die gewünschte Form (gewünschtes </a:t>
            </a:r>
            <a:r>
              <a:rPr lang="de-DE" altLang="de-DE" sz="4400" dirty="0" err="1"/>
              <a:t>Farbfeld</a:t>
            </a:r>
            <a:r>
              <a:rPr lang="de-DE" altLang="de-DE" sz="4400" dirty="0"/>
              <a:t> auf dieser Folie anklicken, in der Standard-Symbolleiste bzw. </a:t>
            </a:r>
            <a:r>
              <a:rPr lang="de-DE" altLang="de-DE" sz="4400"/>
              <a:t>unter dem „Start“ Reiter „Format übertragen“ wählen, und dann auf die gewünschte Form anwenden).</a:t>
            </a:r>
          </a:p>
          <a:p>
            <a:endParaRPr lang="de-DE" altLang="de-DE" sz="4400" dirty="0"/>
          </a:p>
          <a:p>
            <a:r>
              <a:rPr lang="de-DE" altLang="de-DE" sz="4400" b="1" dirty="0"/>
              <a:t>Achtung:</a:t>
            </a:r>
            <a:r>
              <a:rPr lang="de-DE" altLang="de-DE" sz="4400" dirty="0"/>
              <a:t> Bitte übertragen Sie die Farben </a:t>
            </a:r>
            <a:r>
              <a:rPr lang="de-DE" altLang="de-DE" sz="4400" b="1" dirty="0"/>
              <a:t>nicht</a:t>
            </a:r>
            <a:r>
              <a:rPr lang="de-DE" altLang="de-DE" sz="4400" dirty="0"/>
              <a:t> auf ein Textfeld, weil dadurch die Formatierung des Textfeldes überschrieben wird.</a:t>
            </a:r>
          </a:p>
          <a:p>
            <a:endParaRPr lang="de-DE" altLang="de-DE" sz="4400" dirty="0"/>
          </a:p>
          <a:p>
            <a:r>
              <a:rPr lang="de-DE" altLang="de-DE" sz="4400" dirty="0"/>
              <a:t>Die </a:t>
            </a:r>
            <a:r>
              <a:rPr lang="de-DE" altLang="de-DE" sz="4400" b="1" dirty="0"/>
              <a:t>Schriftfarbe</a:t>
            </a:r>
            <a:r>
              <a:rPr lang="de-DE" altLang="de-DE" sz="4400" dirty="0"/>
              <a:t> ist immer schwarz oder – bei dunklen Hintergründen – weiß.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703350C-0C7F-4BE0-B46D-EB7A6ED04EBE}"/>
              </a:ext>
            </a:extLst>
          </p:cNvPr>
          <p:cNvSpPr txBox="1"/>
          <p:nvPr/>
        </p:nvSpPr>
        <p:spPr>
          <a:xfrm>
            <a:off x="899460" y="13007656"/>
            <a:ext cx="1824937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Impact-Learning Farben sind mit x markiert </a:t>
            </a:r>
            <a:r>
              <a:rPr lang="de-DE" b="1" dirty="0">
                <a:sym typeface="Wingdings" panose="05000000000000000000" pitchFamily="2" charset="2"/>
              </a:rPr>
              <a:t></a:t>
            </a:r>
            <a:endParaRPr lang="de-DE" b="1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SIGNERDESIGNGRIDFILE" val="\\Inform001\transfer (d)\transfer\projekte\archiv\projekte\patrick\projekte\TU Braunschweig\ppt\included data\design grids\wissen a1 02.ini"/>
</p:tagLst>
</file>

<file path=ppt/theme/theme1.xml><?xml version="1.0" encoding="utf-8"?>
<a:theme xmlns:a="http://schemas.openxmlformats.org/drawingml/2006/main" name="Standarddesign">
  <a:themeElements>
    <a:clrScheme name="Standarddesign 6">
      <a:dk1>
        <a:srgbClr val="000000"/>
      </a:dk1>
      <a:lt1>
        <a:srgbClr val="FFFFFF"/>
      </a:lt1>
      <a:dk2>
        <a:srgbClr val="000000"/>
      </a:dk2>
      <a:lt2>
        <a:srgbClr val="33756E"/>
      </a:lt2>
      <a:accent1>
        <a:srgbClr val="00534A"/>
      </a:accent1>
      <a:accent2>
        <a:srgbClr val="669892"/>
      </a:accent2>
      <a:accent3>
        <a:srgbClr val="FFFFFF"/>
      </a:accent3>
      <a:accent4>
        <a:srgbClr val="000000"/>
      </a:accent4>
      <a:accent5>
        <a:srgbClr val="AAB3B1"/>
      </a:accent5>
      <a:accent6>
        <a:srgbClr val="5C8984"/>
      </a:accent6>
      <a:hlink>
        <a:srgbClr val="99BAB7"/>
      </a:hlink>
      <a:folHlink>
        <a:srgbClr val="CCDDDB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5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5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FFD355"/>
        </a:lt2>
        <a:accent1>
          <a:srgbClr val="FFC82A"/>
        </a:accent1>
        <a:accent2>
          <a:srgbClr val="FFDE7F"/>
        </a:accent2>
        <a:accent3>
          <a:srgbClr val="FFFFFF"/>
        </a:accent3>
        <a:accent4>
          <a:srgbClr val="000000"/>
        </a:accent4>
        <a:accent5>
          <a:srgbClr val="FFE0AC"/>
        </a:accent5>
        <a:accent6>
          <a:srgbClr val="E7C972"/>
        </a:accent6>
        <a:hlink>
          <a:srgbClr val="FFE9AA"/>
        </a:hlink>
        <a:folHlink>
          <a:srgbClr val="FFF4D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E78A33"/>
        </a:lt2>
        <a:accent1>
          <a:srgbClr val="E16D00"/>
        </a:accent1>
        <a:accent2>
          <a:srgbClr val="EDA766"/>
        </a:accent2>
        <a:accent3>
          <a:srgbClr val="FFFFFF"/>
        </a:accent3>
        <a:accent4>
          <a:srgbClr val="000000"/>
        </a:accent4>
        <a:accent5>
          <a:srgbClr val="EEBAAA"/>
        </a:accent5>
        <a:accent6>
          <a:srgbClr val="D7975C"/>
        </a:accent6>
        <a:hlink>
          <a:srgbClr val="F3C599"/>
        </a:hlink>
        <a:folHlink>
          <a:srgbClr val="F9E2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D4959"/>
        </a:lt2>
        <a:accent1>
          <a:srgbClr val="711C2F"/>
        </a:accent1>
        <a:accent2>
          <a:srgbClr val="AA7782"/>
        </a:accent2>
        <a:accent3>
          <a:srgbClr val="FFFFFF"/>
        </a:accent3>
        <a:accent4>
          <a:srgbClr val="000000"/>
        </a:accent4>
        <a:accent5>
          <a:srgbClr val="BBABAD"/>
        </a:accent5>
        <a:accent6>
          <a:srgbClr val="9A6B75"/>
        </a:accent6>
        <a:hlink>
          <a:srgbClr val="C6A4AC"/>
        </a:hlink>
        <a:folHlink>
          <a:srgbClr val="E3D2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BDCD61"/>
        </a:lt2>
        <a:accent1>
          <a:srgbClr val="ACC13A"/>
        </a:accent1>
        <a:accent2>
          <a:srgbClr val="CDDA89"/>
        </a:accent2>
        <a:accent3>
          <a:srgbClr val="FFFFFF"/>
        </a:accent3>
        <a:accent4>
          <a:srgbClr val="000000"/>
        </a:accent4>
        <a:accent5>
          <a:srgbClr val="D2DDAE"/>
        </a:accent5>
        <a:accent6>
          <a:srgbClr val="BAC57C"/>
        </a:accent6>
        <a:hlink>
          <a:srgbClr val="DEE6B0"/>
        </a:hlink>
        <a:folHlink>
          <a:srgbClr val="EEF3D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A9C33"/>
        </a:lt2>
        <a:accent1>
          <a:srgbClr val="6D8300"/>
        </a:accent1>
        <a:accent2>
          <a:srgbClr val="A7B566"/>
        </a:accent2>
        <a:accent3>
          <a:srgbClr val="FFFFFF"/>
        </a:accent3>
        <a:accent4>
          <a:srgbClr val="000000"/>
        </a:accent4>
        <a:accent5>
          <a:srgbClr val="BAC1AA"/>
        </a:accent5>
        <a:accent6>
          <a:srgbClr val="97A45C"/>
        </a:accent6>
        <a:hlink>
          <a:srgbClr val="C5CD99"/>
        </a:hlink>
        <a:folHlink>
          <a:srgbClr val="E2E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33756E"/>
        </a:lt2>
        <a:accent1>
          <a:srgbClr val="00534A"/>
        </a:accent1>
        <a:accent2>
          <a:srgbClr val="669892"/>
        </a:accent2>
        <a:accent3>
          <a:srgbClr val="FFFFFF"/>
        </a:accent3>
        <a:accent4>
          <a:srgbClr val="000000"/>
        </a:accent4>
        <a:accent5>
          <a:srgbClr val="AAB3B1"/>
        </a:accent5>
        <a:accent6>
          <a:srgbClr val="5C8984"/>
        </a:accent6>
        <a:hlink>
          <a:srgbClr val="99BAB7"/>
        </a:hlink>
        <a:folHlink>
          <a:srgbClr val="CCDD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5C3DC"/>
        </a:lt2>
        <a:accent1>
          <a:srgbClr val="66B4D3"/>
        </a:accent1>
        <a:accent2>
          <a:srgbClr val="A3D2E5"/>
        </a:accent2>
        <a:accent3>
          <a:srgbClr val="FFFFFF"/>
        </a:accent3>
        <a:accent4>
          <a:srgbClr val="000000"/>
        </a:accent4>
        <a:accent5>
          <a:srgbClr val="B8D6E6"/>
        </a:accent5>
        <a:accent6>
          <a:srgbClr val="93BECF"/>
        </a:accent6>
        <a:hlink>
          <a:srgbClr val="C2E1ED"/>
        </a:hlink>
        <a:folHlink>
          <a:srgbClr val="E0F0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0000"/>
        </a:dk1>
        <a:lt1>
          <a:srgbClr val="FFFFFF"/>
        </a:lt1>
        <a:dk2>
          <a:srgbClr val="000000"/>
        </a:dk2>
        <a:lt2>
          <a:srgbClr val="338DAF"/>
        </a:lt2>
        <a:accent1>
          <a:srgbClr val="00709B"/>
        </a:accent1>
        <a:accent2>
          <a:srgbClr val="66A9C3"/>
        </a:accent2>
        <a:accent3>
          <a:srgbClr val="FFFFFF"/>
        </a:accent3>
        <a:accent4>
          <a:srgbClr val="000000"/>
        </a:accent4>
        <a:accent5>
          <a:srgbClr val="AABBCB"/>
        </a:accent5>
        <a:accent6>
          <a:srgbClr val="5C99B0"/>
        </a:accent6>
        <a:hlink>
          <a:srgbClr val="99C6D7"/>
        </a:hlink>
        <a:folHlink>
          <a:srgbClr val="CCE2E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000000"/>
        </a:dk1>
        <a:lt1>
          <a:srgbClr val="FFFFFF"/>
        </a:lt1>
        <a:dk2>
          <a:srgbClr val="000000"/>
        </a:dk2>
        <a:lt2>
          <a:srgbClr val="336579"/>
        </a:lt2>
        <a:accent1>
          <a:srgbClr val="003F57"/>
        </a:accent1>
        <a:accent2>
          <a:srgbClr val="668C9A"/>
        </a:accent2>
        <a:accent3>
          <a:srgbClr val="FFFFFF"/>
        </a:accent3>
        <a:accent4>
          <a:srgbClr val="000000"/>
        </a:accent4>
        <a:accent5>
          <a:srgbClr val="AAAFB4"/>
        </a:accent5>
        <a:accent6>
          <a:srgbClr val="5C7E8B"/>
        </a:accent6>
        <a:hlink>
          <a:srgbClr val="99B2BC"/>
        </a:hlink>
        <a:folHlink>
          <a:srgbClr val="CCD9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000000"/>
        </a:dk1>
        <a:lt1>
          <a:srgbClr val="FFFFFF"/>
        </a:lt1>
        <a:dk2>
          <a:srgbClr val="000000"/>
        </a:dk2>
        <a:lt2>
          <a:srgbClr val="A15999"/>
        </a:lt2>
        <a:accent1>
          <a:srgbClr val="8A307F"/>
        </a:accent1>
        <a:accent2>
          <a:srgbClr val="B983B2"/>
        </a:accent2>
        <a:accent3>
          <a:srgbClr val="FFFFFF"/>
        </a:accent3>
        <a:accent4>
          <a:srgbClr val="000000"/>
        </a:accent4>
        <a:accent5>
          <a:srgbClr val="C4ADC0"/>
        </a:accent5>
        <a:accent6>
          <a:srgbClr val="A776A1"/>
        </a:accent6>
        <a:hlink>
          <a:srgbClr val="D0ACCC"/>
        </a:hlink>
        <a:folHlink>
          <a:srgbClr val="E8D6E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000000"/>
        </a:dk1>
        <a:lt1>
          <a:srgbClr val="FFFFFF"/>
        </a:lt1>
        <a:dk2>
          <a:srgbClr val="000000"/>
        </a:dk2>
        <a:lt2>
          <a:srgbClr val="74416B"/>
        </a:lt2>
        <a:accent1>
          <a:srgbClr val="511246"/>
        </a:accent1>
        <a:accent2>
          <a:srgbClr val="977190"/>
        </a:accent2>
        <a:accent3>
          <a:srgbClr val="FFFFFF"/>
        </a:accent3>
        <a:accent4>
          <a:srgbClr val="000000"/>
        </a:accent4>
        <a:accent5>
          <a:srgbClr val="B3AAB0"/>
        </a:accent5>
        <a:accent6>
          <a:srgbClr val="886682"/>
        </a:accent6>
        <a:hlink>
          <a:srgbClr val="B9A0B5"/>
        </a:hlink>
        <a:folHlink>
          <a:srgbClr val="DCD0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000000"/>
        </a:dk1>
        <a:lt1>
          <a:srgbClr val="FFFFFF"/>
        </a:lt1>
        <a:dk2>
          <a:srgbClr val="000000"/>
        </a:dk2>
        <a:lt2>
          <a:srgbClr val="704659"/>
        </a:lt2>
        <a:accent1>
          <a:srgbClr val="4C1830"/>
        </a:accent1>
        <a:accent2>
          <a:srgbClr val="947483"/>
        </a:accent2>
        <a:accent3>
          <a:srgbClr val="FFFFFF"/>
        </a:accent3>
        <a:accent4>
          <a:srgbClr val="000000"/>
        </a:accent4>
        <a:accent5>
          <a:srgbClr val="B2ABAD"/>
        </a:accent5>
        <a:accent6>
          <a:srgbClr val="866876"/>
        </a:accent6>
        <a:hlink>
          <a:srgbClr val="B7A3AC"/>
        </a:hlink>
        <a:folHlink>
          <a:srgbClr val="DBD1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CCCCCC"/>
        </a:accent1>
        <a:accent2>
          <a:srgbClr val="6666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C5C5C"/>
        </a:accent6>
        <a:hlink>
          <a:srgbClr val="999999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Office PowerPoint</Application>
  <PresentationFormat>Benutzerdefiniert</PresentationFormat>
  <Paragraphs>81</Paragraphs>
  <Slides>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5" baseType="lpstr">
      <vt:lpstr>Arial</vt:lpstr>
      <vt:lpstr>Standarddesign</vt:lpstr>
      <vt:lpstr>PowerPoint-Präsentation</vt:lpstr>
      <vt:lpstr>PowerPoint-Präsentation</vt:lpstr>
      <vt:lpstr>PowerPoint-Präsentation</vt:lpstr>
    </vt:vector>
  </TitlesOfParts>
  <Company>indiesoft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Patrick Wania</dc:creator>
  <cp:lastModifiedBy>Kerber, Gina</cp:lastModifiedBy>
  <cp:revision>20</cp:revision>
  <dcterms:created xsi:type="dcterms:W3CDTF">2010-02-09T20:46:41Z</dcterms:created>
  <dcterms:modified xsi:type="dcterms:W3CDTF">2025-07-02T06:38:26Z</dcterms:modified>
</cp:coreProperties>
</file>