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30279975" cy="21386800"/>
  <p:notesSz cx="6858000" cy="9144000"/>
  <p:custDataLst>
    <p:tags r:id="rId6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743" autoAdjust="0"/>
    <p:restoredTop sz="94394" autoAdjust="0"/>
  </p:normalViewPr>
  <p:slideViewPr>
    <p:cSldViewPr snapToObjects="1">
      <p:cViewPr varScale="1">
        <p:scale>
          <a:sx n="34" d="100"/>
          <a:sy n="34" d="100"/>
        </p:scale>
        <p:origin x="2142" y="84"/>
      </p:cViewPr>
      <p:guideLst>
        <p:guide orient="horz" pos="6736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685800"/>
            <a:ext cx="48545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7E0F6D-B1F7-4A18-997A-4F8BAACD10E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F10E5F-E321-4180-B783-B1FDCF3D2A6D}" type="slidenum">
              <a:rPr lang="de-DE" altLang="de-DE" sz="1200"/>
              <a:pPr eaLnBrk="1" hangingPunct="1"/>
              <a:t>1</a:t>
            </a:fld>
            <a:endParaRPr lang="de-DE" altLang="de-DE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653A1F-2ABC-4F82-B8D0-8FF0062B9EE4}" type="slidenum">
              <a:rPr lang="de-DE" altLang="de-DE" sz="1200"/>
              <a:pPr eaLnBrk="1" hangingPunct="1"/>
              <a:t>2</a:t>
            </a:fld>
            <a:endParaRPr lang="de-DE" altLang="de-DE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099" y="6643431"/>
            <a:ext cx="25739777" cy="458480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2447" y="12119636"/>
            <a:ext cx="21195083" cy="546499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D7033-1F08-43D9-8DAF-AA82DF7DA4F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0601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2C2EC0-BA20-4AA6-B9E9-F1429F165F8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008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2533" y="856639"/>
            <a:ext cx="6812544" cy="1824841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898" y="856639"/>
            <a:ext cx="20221863" cy="1824841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48203-03E2-44B1-8E4B-AEFBF936191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810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219D-20CC-48A5-964A-B486A85F296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122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471" y="13743212"/>
            <a:ext cx="25737530" cy="42473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471" y="9064218"/>
            <a:ext cx="25737530" cy="46789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FAD09-E256-47C3-A8B8-3B0AA379447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684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898" y="4990702"/>
            <a:ext cx="13517204" cy="141143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47874" y="4990702"/>
            <a:ext cx="13517204" cy="141143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DAA48-56C6-4F26-AE46-D643748FD0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108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898" y="4787755"/>
            <a:ext cx="13377851" cy="19947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898" y="6782467"/>
            <a:ext cx="13377851" cy="123225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2732" y="4787755"/>
            <a:ext cx="13382346" cy="19947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2732" y="6782467"/>
            <a:ext cx="13382346" cy="123225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633153-D753-4382-BA6F-75E6192A8FF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316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956F3-CD26-4B51-AF1B-1F408ED74E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287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ED94B-9D37-423E-A677-63E6F0D019F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25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898" y="851032"/>
            <a:ext cx="9961464" cy="362389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230" y="851032"/>
            <a:ext cx="16926847" cy="182540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898" y="4474925"/>
            <a:ext cx="9961464" cy="146301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7BDD9-C054-4883-8B17-8516FDFE865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983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973" y="14970984"/>
            <a:ext cx="18167535" cy="1767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973" y="1910617"/>
            <a:ext cx="18167535" cy="12832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973" y="16738081"/>
            <a:ext cx="18167535" cy="2510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5655AE-8AF1-40CB-A759-172E594C12B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9075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857250"/>
            <a:ext cx="27251025" cy="356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98" tIns="147599" rIns="295198" bIns="147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4991100"/>
            <a:ext cx="27251025" cy="141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6000" tIns="268229" rIns="396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19475450"/>
            <a:ext cx="70643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8" tIns="147599" rIns="295198" bIns="147599" numCol="1" anchor="t" anchorCtr="0" compatLnSpc="1">
            <a:prstTxWarp prst="textNoShape">
              <a:avLst/>
            </a:prstTxWarp>
          </a:bodyPr>
          <a:lstStyle>
            <a:lvl1pPr>
              <a:defRPr sz="45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19475450"/>
            <a:ext cx="9588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8" tIns="147599" rIns="295198" bIns="147599" numCol="1" anchor="t" anchorCtr="0" compatLnSpc="1">
            <a:prstTxWarp prst="textNoShape">
              <a:avLst/>
            </a:prstTxWarp>
          </a:bodyPr>
          <a:lstStyle>
            <a:lvl1pPr algn="ctr">
              <a:defRPr sz="45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19475450"/>
            <a:ext cx="70643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8" tIns="147599" rIns="295198" bIns="147599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fld id="{F125E773-CFD0-4597-98BD-C8619E5ECA0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2952750" rtl="0" eaLnBrk="0" fontAlgn="base" hangingPunct="0">
        <a:spcBef>
          <a:spcPct val="0"/>
        </a:spcBef>
        <a:spcAft>
          <a:spcPct val="30000"/>
        </a:spcAft>
        <a:defRPr sz="3500" b="1">
          <a:solidFill>
            <a:schemeClr val="tx1"/>
          </a:solidFill>
          <a:latin typeface="+mn-lt"/>
          <a:ea typeface="+mn-ea"/>
          <a:cs typeface="+mn-cs"/>
        </a:defRPr>
      </a:lvl1pPr>
      <a:lvl2pPr marL="1588" indent="455613" algn="l" defTabSz="29527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500">
          <a:solidFill>
            <a:schemeClr val="tx1"/>
          </a:solidFill>
          <a:latin typeface="+mn-lt"/>
        </a:defRPr>
      </a:lvl2pPr>
      <a:lvl3pPr marL="717550" indent="-715963" algn="l" defTabSz="29527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■"/>
        <a:defRPr sz="3500">
          <a:solidFill>
            <a:schemeClr val="tx1"/>
          </a:solidFill>
          <a:latin typeface="+mn-lt"/>
        </a:defRPr>
      </a:lvl3pPr>
      <a:lvl4pPr marL="719138" indent="652463" algn="l" defTabSz="2952750" rtl="0" eaLnBrk="0" fontAlgn="base" hangingPunct="0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</a:defRPr>
      </a:lvl4pPr>
      <a:lvl5pPr marL="720725" indent="1108075" algn="l" defTabSz="2952750" rtl="0" eaLnBrk="0" fontAlgn="base" hangingPunct="0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</a:defRPr>
      </a:lvl5pPr>
      <a:lvl6pPr marL="1177925" algn="l" defTabSz="2952750" rtl="0" fontAlgn="base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</a:defRPr>
      </a:lvl6pPr>
      <a:lvl7pPr marL="1635125" algn="l" defTabSz="2952750" rtl="0" fontAlgn="base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</a:defRPr>
      </a:lvl7pPr>
      <a:lvl8pPr marL="2092325" algn="l" defTabSz="2952750" rtl="0" fontAlgn="base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</a:defRPr>
      </a:lvl8pPr>
      <a:lvl9pPr marL="2549525" algn="l" defTabSz="2952750" rtl="0" fontAlgn="base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92163" y="8539163"/>
            <a:ext cx="28692475" cy="8524875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1" name="Rectangle 163"/>
          <p:cNvSpPr>
            <a:spLocks noChangeArrowheads="1"/>
          </p:cNvSpPr>
          <p:nvPr/>
        </p:nvSpPr>
        <p:spPr bwMode="auto">
          <a:xfrm>
            <a:off x="792163" y="792163"/>
            <a:ext cx="28692475" cy="7747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400213" y="18791238"/>
            <a:ext cx="15084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3400" b="1" dirty="0"/>
              <a:t>Transferservice | Impact Learning</a:t>
            </a:r>
          </a:p>
        </p:txBody>
      </p:sp>
      <p:sp>
        <p:nvSpPr>
          <p:cNvPr id="2053" name="Text Box 88"/>
          <p:cNvSpPr txBox="1">
            <a:spLocks noChangeArrowheads="1"/>
          </p:cNvSpPr>
          <p:nvPr/>
        </p:nvSpPr>
        <p:spPr bwMode="auto">
          <a:xfrm>
            <a:off x="792163" y="792163"/>
            <a:ext cx="28692475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2000" tIns="396000" rIns="792000" bIns="396000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sz="12000" b="1">
                <a:solidFill>
                  <a:schemeClr val="bg1"/>
                </a:solidFill>
              </a:rPr>
              <a:t>Headline 120 pt</a:t>
            </a:r>
          </a:p>
          <a:p>
            <a:pPr eaLnBrk="1" hangingPunct="1">
              <a:lnSpc>
                <a:spcPct val="120000"/>
              </a:lnSpc>
            </a:pPr>
            <a:endParaRPr lang="de-DE" altLang="de-DE" sz="5400" b="1">
              <a:solidFill>
                <a:schemeClr val="bg1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de-DE" altLang="de-DE" sz="5400" b="1">
                <a:solidFill>
                  <a:schemeClr val="bg1"/>
                </a:solidFill>
              </a:rPr>
              <a:t>Subheadline 54 pt 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5400" b="1">
                <a:solidFill>
                  <a:schemeClr val="bg1"/>
                </a:solidFill>
              </a:rPr>
              <a:t>Mitant dur Wolche to illemit drusi puzen, </a:t>
            </a:r>
            <a:br>
              <a:rPr lang="de-DE" altLang="de-DE" sz="5400" b="1">
                <a:solidFill>
                  <a:schemeClr val="bg1"/>
                </a:solidFill>
              </a:rPr>
            </a:br>
            <a:r>
              <a:rPr lang="de-DE" altLang="de-DE" sz="5400" b="1">
                <a:solidFill>
                  <a:schemeClr val="bg1"/>
                </a:solidFill>
              </a:rPr>
              <a:t>um brackl jaun utten. Rumber olst</a:t>
            </a:r>
            <a:endParaRPr lang="de-DE" altLang="de-DE" sz="5400">
              <a:solidFill>
                <a:schemeClr val="bg1"/>
              </a:solidFill>
            </a:endParaRPr>
          </a:p>
        </p:txBody>
      </p:sp>
      <p:pic>
        <p:nvPicPr>
          <p:cNvPr id="2054" name="Picture 162" descr="TUBS_4C_DIN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8400"/>
            <a:ext cx="7058025" cy="26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92163" y="4319588"/>
            <a:ext cx="28692475" cy="8524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075" name="Rectangle 73"/>
          <p:cNvSpPr>
            <a:spLocks noChangeArrowheads="1"/>
          </p:cNvSpPr>
          <p:nvPr/>
        </p:nvSpPr>
        <p:spPr bwMode="auto">
          <a:xfrm>
            <a:off x="792163" y="12844463"/>
            <a:ext cx="28692475" cy="54213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792163" y="18265775"/>
            <a:ext cx="28692475" cy="23161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4400213" y="1584325"/>
            <a:ext cx="15084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4928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4928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3400" b="1" dirty="0"/>
              <a:t>Transferservice | Impact Learning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792163" y="6480175"/>
            <a:ext cx="28692475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2000" tIns="0" rIns="792000" bIns="0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sz="17000" b="1"/>
              <a:t>Headline 170 pt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5400" b="1"/>
              <a:t>Subheadline 54 pt 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5400" b="1"/>
              <a:t>Mitant dur Wolche to illemit drusi puzen, um brackl jaun utten</a:t>
            </a:r>
            <a:endParaRPr lang="de-DE" altLang="de-DE" sz="5400"/>
          </a:p>
        </p:txBody>
      </p:sp>
      <p:pic>
        <p:nvPicPr>
          <p:cNvPr id="3079" name="Picture 6" descr="TUBS_4C_DIN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4263"/>
            <a:ext cx="7058025" cy="26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7876838" y="19565938"/>
            <a:ext cx="107283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8730" tIns="268229" rIns="408730" bIns="191592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Aft>
                <a:spcPct val="300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</a:pPr>
            <a:r>
              <a:rPr lang="de-DE" altLang="de-DE" sz="2300" b="1">
                <a:solidFill>
                  <a:schemeClr val="bg1"/>
                </a:solidFill>
              </a:rPr>
              <a:t>www.tu-braunschweig.de </a:t>
            </a:r>
          </a:p>
        </p:txBody>
      </p:sp>
      <p:sp>
        <p:nvSpPr>
          <p:cNvPr id="3081" name="Text Box 74"/>
          <p:cNvSpPr txBox="1">
            <a:spLocks noChangeArrowheads="1"/>
          </p:cNvSpPr>
          <p:nvPr/>
        </p:nvSpPr>
        <p:spPr bwMode="auto">
          <a:xfrm>
            <a:off x="792163" y="13430250"/>
            <a:ext cx="28692475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2000" tIns="189531" rIns="792000" bIns="135379"/>
          <a:lstStyle>
            <a:lvl1pPr marL="342900" indent="-3429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2788" indent="-7112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eaLnBrk="1" hangingPunct="1">
              <a:lnSpc>
                <a:spcPct val="11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■"/>
            </a:pPr>
            <a:r>
              <a:rPr lang="de-DE" altLang="de-DE" sz="3500">
                <a:solidFill>
                  <a:schemeClr val="bg1"/>
                </a:solidFill>
              </a:rPr>
              <a:t>Copy 35 pt </a:t>
            </a:r>
          </a:p>
          <a:p>
            <a:pPr lvl="2" eaLnBrk="1" hangingPunct="1">
              <a:lnSpc>
                <a:spcPct val="11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■"/>
            </a:pPr>
            <a:r>
              <a:rPr lang="de-DE" altLang="de-DE" sz="3500">
                <a:solidFill>
                  <a:schemeClr val="bg1"/>
                </a:solidFill>
              </a:rPr>
              <a:t>Kisuali antux e weimi Kameran.</a:t>
            </a:r>
          </a:p>
          <a:p>
            <a:pPr lvl="2" eaLnBrk="1" hangingPunct="1">
              <a:lnSpc>
                <a:spcPct val="11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■"/>
            </a:pPr>
            <a:r>
              <a:rPr lang="de-DE" altLang="de-DE" sz="3500">
                <a:solidFill>
                  <a:schemeClr val="bg1"/>
                </a:solidFill>
              </a:rPr>
              <a:t>Quol damnarin Tropi zu klenne perdi Utilira regau socht mol sunt. </a:t>
            </a:r>
          </a:p>
          <a:p>
            <a:pPr lvl="2" eaLnBrk="1" hangingPunct="1">
              <a:lnSpc>
                <a:spcPct val="11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■"/>
            </a:pPr>
            <a:r>
              <a:rPr lang="de-DE" altLang="de-DE" sz="3500">
                <a:solidFill>
                  <a:schemeClr val="bg1"/>
                </a:solidFill>
              </a:rPr>
              <a:t>Her mitant dur Wolche to illemit drusi puzen, um brackl jaun utten. Rumber olst gumme Placke on ofen heiritate us. </a:t>
            </a:r>
          </a:p>
          <a:p>
            <a:pPr lvl="2" eaLnBrk="1" hangingPunct="1">
              <a:lnSpc>
                <a:spcPct val="11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■"/>
            </a:pPr>
            <a:r>
              <a:rPr lang="de-DE" altLang="de-DE" sz="3500">
                <a:solidFill>
                  <a:schemeClr val="bg1"/>
                </a:solidFill>
              </a:rPr>
              <a:t>Janera als Gastuv lost ette suber, brastet Alstra geratet.</a:t>
            </a:r>
          </a:p>
        </p:txBody>
      </p:sp>
      <p:sp>
        <p:nvSpPr>
          <p:cNvPr id="3082" name="Text Box 75"/>
          <p:cNvSpPr txBox="1">
            <a:spLocks noChangeArrowheads="1"/>
          </p:cNvSpPr>
          <p:nvPr/>
        </p:nvSpPr>
        <p:spPr bwMode="auto">
          <a:xfrm>
            <a:off x="792163" y="18615025"/>
            <a:ext cx="1931670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2000" tIns="189531" rIns="792000" bIns="135379"/>
          <a:lstStyle>
            <a:lvl1pPr marL="342900" indent="-3429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588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085975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0859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10000"/>
              </a:lnSpc>
              <a:buClr>
                <a:schemeClr val="tx1"/>
              </a:buClr>
              <a:buSzPct val="100000"/>
              <a:buFont typeface="Arial" panose="020B0604020202020204" pitchFamily="34" charset="0"/>
              <a:buNone/>
            </a:pPr>
            <a:r>
              <a:rPr lang="de-DE" altLang="de-DE" sz="2300">
                <a:solidFill>
                  <a:schemeClr val="bg1"/>
                </a:solidFill>
              </a:rPr>
              <a:t>Copy 23 pt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SzPct val="100000"/>
              <a:buFont typeface="Arial" panose="020B0604020202020204" pitchFamily="34" charset="0"/>
              <a:buNone/>
            </a:pPr>
            <a:r>
              <a:rPr lang="de-DE" altLang="de-DE" sz="2300">
                <a:solidFill>
                  <a:schemeClr val="bg1"/>
                </a:solidFill>
              </a:rPr>
              <a:t>Quol damnarin Tropi zu klenne perdi Utilira regau socht mol sunt. 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SzPct val="100000"/>
              <a:buFont typeface="Arial" panose="020B0604020202020204" pitchFamily="34" charset="0"/>
              <a:buNone/>
            </a:pPr>
            <a:r>
              <a:rPr lang="de-DE" altLang="de-DE" sz="2300">
                <a:solidFill>
                  <a:schemeClr val="bg1"/>
                </a:solidFill>
              </a:rPr>
              <a:t>Her mitant dur Wolche to illemit drusi puzen, um brackl jaun utten. Rumber olst gumme Placke on ofen heiritate us.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33463" y="11852275"/>
            <a:ext cx="2051050" cy="1454150"/>
          </a:xfrm>
          <a:prstGeom prst="rect">
            <a:avLst/>
          </a:prstGeom>
          <a:solidFill>
            <a:srgbClr val="FFC82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82938" y="11852275"/>
            <a:ext cx="2049462" cy="1454150"/>
          </a:xfrm>
          <a:prstGeom prst="rect">
            <a:avLst/>
          </a:prstGeom>
          <a:solidFill>
            <a:srgbClr val="E16D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30825" y="11852275"/>
            <a:ext cx="2051050" cy="1454150"/>
          </a:xfrm>
          <a:prstGeom prst="rect">
            <a:avLst/>
          </a:prstGeom>
          <a:solidFill>
            <a:srgbClr val="711C2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480300" y="11852275"/>
            <a:ext cx="2049463" cy="1454150"/>
          </a:xfrm>
          <a:prstGeom prst="rect">
            <a:avLst/>
          </a:prstGeom>
          <a:solidFill>
            <a:srgbClr val="ACC13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9628188" y="11852275"/>
            <a:ext cx="2051050" cy="1454150"/>
          </a:xfrm>
          <a:prstGeom prst="rect">
            <a:avLst/>
          </a:prstGeom>
          <a:solidFill>
            <a:srgbClr val="6D83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1777663" y="11852275"/>
            <a:ext cx="2049462" cy="1454150"/>
          </a:xfrm>
          <a:prstGeom prst="rect">
            <a:avLst/>
          </a:prstGeom>
          <a:solidFill>
            <a:srgbClr val="00534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3925550" y="11852275"/>
            <a:ext cx="2051050" cy="1454150"/>
          </a:xfrm>
          <a:prstGeom prst="rect">
            <a:avLst/>
          </a:prstGeom>
          <a:solidFill>
            <a:srgbClr val="66B4D3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6075025" y="11852275"/>
            <a:ext cx="2049463" cy="1454150"/>
          </a:xfrm>
          <a:prstGeom prst="rect">
            <a:avLst/>
          </a:prstGeom>
          <a:solidFill>
            <a:srgbClr val="00709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8224500" y="11852275"/>
            <a:ext cx="2049463" cy="1454150"/>
          </a:xfrm>
          <a:prstGeom prst="rect">
            <a:avLst/>
          </a:prstGeom>
          <a:solidFill>
            <a:srgbClr val="003F57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0372388" y="11852275"/>
            <a:ext cx="2049462" cy="1454150"/>
          </a:xfrm>
          <a:prstGeom prst="rect">
            <a:avLst/>
          </a:prstGeom>
          <a:solidFill>
            <a:srgbClr val="8A307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2521863" y="11852275"/>
            <a:ext cx="2049462" cy="1454150"/>
          </a:xfrm>
          <a:prstGeom prst="rect">
            <a:avLst/>
          </a:prstGeom>
          <a:solidFill>
            <a:srgbClr val="51124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24669750" y="11852275"/>
            <a:ext cx="2049463" cy="1454150"/>
          </a:xfrm>
          <a:prstGeom prst="rect">
            <a:avLst/>
          </a:prstGeom>
          <a:solidFill>
            <a:srgbClr val="4C183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6819225" y="11852275"/>
            <a:ext cx="2049463" cy="14541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033463" y="13409613"/>
            <a:ext cx="2051050" cy="1454150"/>
          </a:xfrm>
          <a:prstGeom prst="rect">
            <a:avLst/>
          </a:prstGeom>
          <a:solidFill>
            <a:srgbClr val="FFD355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3182938" y="13409613"/>
            <a:ext cx="2049462" cy="1454150"/>
          </a:xfrm>
          <a:prstGeom prst="rect">
            <a:avLst/>
          </a:prstGeom>
          <a:solidFill>
            <a:srgbClr val="E78A33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5330825" y="13409613"/>
            <a:ext cx="2051050" cy="1454150"/>
          </a:xfrm>
          <a:prstGeom prst="rect">
            <a:avLst/>
          </a:prstGeom>
          <a:solidFill>
            <a:srgbClr val="8D495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7480300" y="13409613"/>
            <a:ext cx="2049463" cy="1454150"/>
          </a:xfrm>
          <a:prstGeom prst="rect">
            <a:avLst/>
          </a:prstGeom>
          <a:solidFill>
            <a:srgbClr val="BDCD6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9628188" y="13409613"/>
            <a:ext cx="2051050" cy="1454150"/>
          </a:xfrm>
          <a:prstGeom prst="rect">
            <a:avLst/>
          </a:prstGeom>
          <a:solidFill>
            <a:srgbClr val="8A9C33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11777663" y="13409613"/>
            <a:ext cx="2049462" cy="1454150"/>
          </a:xfrm>
          <a:prstGeom prst="rect">
            <a:avLst/>
          </a:prstGeom>
          <a:solidFill>
            <a:srgbClr val="33756E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13925550" y="13409613"/>
            <a:ext cx="2051050" cy="1454150"/>
          </a:xfrm>
          <a:prstGeom prst="rect">
            <a:avLst/>
          </a:prstGeom>
          <a:solidFill>
            <a:srgbClr val="85C3D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16075025" y="13409613"/>
            <a:ext cx="2049463" cy="1454150"/>
          </a:xfrm>
          <a:prstGeom prst="rect">
            <a:avLst/>
          </a:prstGeom>
          <a:solidFill>
            <a:srgbClr val="338DA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18224500" y="13409613"/>
            <a:ext cx="2049463" cy="1454150"/>
          </a:xfrm>
          <a:prstGeom prst="rect">
            <a:avLst/>
          </a:prstGeom>
          <a:solidFill>
            <a:srgbClr val="33657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20372388" y="13409613"/>
            <a:ext cx="2049462" cy="1454150"/>
          </a:xfrm>
          <a:prstGeom prst="rect">
            <a:avLst/>
          </a:prstGeom>
          <a:solidFill>
            <a:srgbClr val="A1599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22521863" y="13409613"/>
            <a:ext cx="2049462" cy="1454150"/>
          </a:xfrm>
          <a:prstGeom prst="rect">
            <a:avLst/>
          </a:prstGeom>
          <a:solidFill>
            <a:srgbClr val="74416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24669750" y="13409613"/>
            <a:ext cx="2049463" cy="1454150"/>
          </a:xfrm>
          <a:prstGeom prst="rect">
            <a:avLst/>
          </a:prstGeom>
          <a:solidFill>
            <a:srgbClr val="70465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26819225" y="13409613"/>
            <a:ext cx="2049463" cy="1454150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033463" y="14966950"/>
            <a:ext cx="2051050" cy="1455738"/>
          </a:xfrm>
          <a:prstGeom prst="rect">
            <a:avLst/>
          </a:prstGeom>
          <a:solidFill>
            <a:srgbClr val="FFDE7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3182938" y="14966950"/>
            <a:ext cx="2049462" cy="1455738"/>
          </a:xfrm>
          <a:prstGeom prst="rect">
            <a:avLst/>
          </a:prstGeom>
          <a:solidFill>
            <a:srgbClr val="EDA76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5330825" y="14966950"/>
            <a:ext cx="2051050" cy="1455738"/>
          </a:xfrm>
          <a:prstGeom prst="rect">
            <a:avLst/>
          </a:prstGeom>
          <a:solidFill>
            <a:srgbClr val="AA778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7480300" y="14966950"/>
            <a:ext cx="2049463" cy="1455738"/>
          </a:xfrm>
          <a:prstGeom prst="rect">
            <a:avLst/>
          </a:prstGeom>
          <a:solidFill>
            <a:srgbClr val="CDDA8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9628188" y="14966950"/>
            <a:ext cx="2051050" cy="1455738"/>
          </a:xfrm>
          <a:prstGeom prst="rect">
            <a:avLst/>
          </a:prstGeom>
          <a:solidFill>
            <a:srgbClr val="A7B56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11777663" y="14966950"/>
            <a:ext cx="2049462" cy="1455738"/>
          </a:xfrm>
          <a:prstGeom prst="rect">
            <a:avLst/>
          </a:prstGeom>
          <a:solidFill>
            <a:srgbClr val="66989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13925550" y="14966950"/>
            <a:ext cx="2051050" cy="1455738"/>
          </a:xfrm>
          <a:prstGeom prst="rect">
            <a:avLst/>
          </a:prstGeom>
          <a:solidFill>
            <a:srgbClr val="A3D2E5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16075025" y="14966950"/>
            <a:ext cx="2049463" cy="1455738"/>
          </a:xfrm>
          <a:prstGeom prst="rect">
            <a:avLst/>
          </a:prstGeom>
          <a:solidFill>
            <a:srgbClr val="66A9C3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18224500" y="14966950"/>
            <a:ext cx="2049463" cy="1455738"/>
          </a:xfrm>
          <a:prstGeom prst="rect">
            <a:avLst/>
          </a:prstGeom>
          <a:solidFill>
            <a:srgbClr val="668C9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20372388" y="14966950"/>
            <a:ext cx="2049462" cy="1455738"/>
          </a:xfrm>
          <a:prstGeom prst="rect">
            <a:avLst/>
          </a:prstGeom>
          <a:solidFill>
            <a:srgbClr val="B983B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22521863" y="14966950"/>
            <a:ext cx="2049462" cy="1455738"/>
          </a:xfrm>
          <a:prstGeom prst="rect">
            <a:avLst/>
          </a:prstGeom>
          <a:solidFill>
            <a:srgbClr val="97719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24669750" y="14966950"/>
            <a:ext cx="2049463" cy="1455738"/>
          </a:xfrm>
          <a:prstGeom prst="rect">
            <a:avLst/>
          </a:prstGeom>
          <a:solidFill>
            <a:srgbClr val="947483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26819225" y="14966950"/>
            <a:ext cx="2049463" cy="145573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1033463" y="16525875"/>
            <a:ext cx="2051050" cy="1454150"/>
          </a:xfrm>
          <a:prstGeom prst="rect">
            <a:avLst/>
          </a:prstGeom>
          <a:solidFill>
            <a:srgbClr val="FFE9A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3182938" y="16525875"/>
            <a:ext cx="2049462" cy="1454150"/>
          </a:xfrm>
          <a:prstGeom prst="rect">
            <a:avLst/>
          </a:prstGeom>
          <a:solidFill>
            <a:srgbClr val="F3C59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5330825" y="16525875"/>
            <a:ext cx="2051050" cy="1454150"/>
          </a:xfrm>
          <a:prstGeom prst="rect">
            <a:avLst/>
          </a:prstGeom>
          <a:solidFill>
            <a:srgbClr val="C6A4A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7480300" y="16525875"/>
            <a:ext cx="2049463" cy="1454150"/>
          </a:xfrm>
          <a:prstGeom prst="rect">
            <a:avLst/>
          </a:prstGeom>
          <a:solidFill>
            <a:srgbClr val="DEE6B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9628188" y="16525875"/>
            <a:ext cx="2051050" cy="1454150"/>
          </a:xfrm>
          <a:prstGeom prst="rect">
            <a:avLst/>
          </a:prstGeom>
          <a:solidFill>
            <a:srgbClr val="C5CD9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11777663" y="16525875"/>
            <a:ext cx="2049462" cy="1454150"/>
          </a:xfrm>
          <a:prstGeom prst="rect">
            <a:avLst/>
          </a:prstGeom>
          <a:solidFill>
            <a:srgbClr val="99BAB7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13925550" y="16525875"/>
            <a:ext cx="2051050" cy="1454150"/>
          </a:xfrm>
          <a:prstGeom prst="rect">
            <a:avLst/>
          </a:prstGeom>
          <a:solidFill>
            <a:srgbClr val="C2E1ED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44" name="Rectangle 48"/>
          <p:cNvSpPr>
            <a:spLocks noChangeArrowheads="1"/>
          </p:cNvSpPr>
          <p:nvPr/>
        </p:nvSpPr>
        <p:spPr bwMode="auto">
          <a:xfrm>
            <a:off x="16075025" y="16525875"/>
            <a:ext cx="2049463" cy="1454150"/>
          </a:xfrm>
          <a:prstGeom prst="rect">
            <a:avLst/>
          </a:prstGeom>
          <a:solidFill>
            <a:srgbClr val="99C6D7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18224500" y="16525875"/>
            <a:ext cx="2049463" cy="1454150"/>
          </a:xfrm>
          <a:prstGeom prst="rect">
            <a:avLst/>
          </a:prstGeom>
          <a:solidFill>
            <a:srgbClr val="99B2B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auto">
          <a:xfrm>
            <a:off x="20372388" y="16525875"/>
            <a:ext cx="2049462" cy="1454150"/>
          </a:xfrm>
          <a:prstGeom prst="rect">
            <a:avLst/>
          </a:prstGeom>
          <a:solidFill>
            <a:srgbClr val="D0AC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22521863" y="16525875"/>
            <a:ext cx="2049462" cy="1454150"/>
          </a:xfrm>
          <a:prstGeom prst="rect">
            <a:avLst/>
          </a:prstGeom>
          <a:solidFill>
            <a:srgbClr val="B9A0B5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24669750" y="16525875"/>
            <a:ext cx="2049463" cy="1454150"/>
          </a:xfrm>
          <a:prstGeom prst="rect">
            <a:avLst/>
          </a:prstGeom>
          <a:solidFill>
            <a:srgbClr val="B7A3A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49" name="Rectangle 53"/>
          <p:cNvSpPr>
            <a:spLocks noChangeArrowheads="1"/>
          </p:cNvSpPr>
          <p:nvPr/>
        </p:nvSpPr>
        <p:spPr bwMode="auto">
          <a:xfrm>
            <a:off x="26819225" y="16525875"/>
            <a:ext cx="2049463" cy="1454150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1033463" y="18084800"/>
            <a:ext cx="2051050" cy="1454150"/>
          </a:xfrm>
          <a:prstGeom prst="rect">
            <a:avLst/>
          </a:prstGeom>
          <a:solidFill>
            <a:srgbClr val="FFF4D4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3182938" y="18084800"/>
            <a:ext cx="2049462" cy="1454150"/>
          </a:xfrm>
          <a:prstGeom prst="rect">
            <a:avLst/>
          </a:prstGeom>
          <a:solidFill>
            <a:srgbClr val="F9E2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2" name="Rectangle 56"/>
          <p:cNvSpPr>
            <a:spLocks noChangeArrowheads="1"/>
          </p:cNvSpPr>
          <p:nvPr/>
        </p:nvSpPr>
        <p:spPr bwMode="auto">
          <a:xfrm>
            <a:off x="5330825" y="18084800"/>
            <a:ext cx="2051050" cy="1454150"/>
          </a:xfrm>
          <a:prstGeom prst="rect">
            <a:avLst/>
          </a:prstGeom>
          <a:solidFill>
            <a:srgbClr val="E3D2D5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7480300" y="18084800"/>
            <a:ext cx="2049463" cy="1454150"/>
          </a:xfrm>
          <a:prstGeom prst="rect">
            <a:avLst/>
          </a:prstGeom>
          <a:solidFill>
            <a:srgbClr val="EEF3D8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9628188" y="18084800"/>
            <a:ext cx="2051050" cy="1454150"/>
          </a:xfrm>
          <a:prstGeom prst="rect">
            <a:avLst/>
          </a:prstGeom>
          <a:solidFill>
            <a:srgbClr val="E2E6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11777663" y="18084800"/>
            <a:ext cx="2049462" cy="1454150"/>
          </a:xfrm>
          <a:prstGeom prst="rect">
            <a:avLst/>
          </a:prstGeom>
          <a:solidFill>
            <a:srgbClr val="CCDDD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6" name="Rectangle 60"/>
          <p:cNvSpPr>
            <a:spLocks noChangeArrowheads="1"/>
          </p:cNvSpPr>
          <p:nvPr/>
        </p:nvSpPr>
        <p:spPr bwMode="auto">
          <a:xfrm>
            <a:off x="13925550" y="18084800"/>
            <a:ext cx="2051050" cy="1454150"/>
          </a:xfrm>
          <a:prstGeom prst="rect">
            <a:avLst/>
          </a:prstGeom>
          <a:solidFill>
            <a:srgbClr val="E0F0F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7" name="Rectangle 61"/>
          <p:cNvSpPr>
            <a:spLocks noChangeArrowheads="1"/>
          </p:cNvSpPr>
          <p:nvPr/>
        </p:nvSpPr>
        <p:spPr bwMode="auto">
          <a:xfrm>
            <a:off x="16075025" y="18084800"/>
            <a:ext cx="2049463" cy="1454150"/>
          </a:xfrm>
          <a:prstGeom prst="rect">
            <a:avLst/>
          </a:prstGeom>
          <a:solidFill>
            <a:srgbClr val="CCE2EB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8" name="Rectangle 62"/>
          <p:cNvSpPr>
            <a:spLocks noChangeArrowheads="1"/>
          </p:cNvSpPr>
          <p:nvPr/>
        </p:nvSpPr>
        <p:spPr bwMode="auto">
          <a:xfrm>
            <a:off x="18224500" y="18084800"/>
            <a:ext cx="2049463" cy="1454150"/>
          </a:xfrm>
          <a:prstGeom prst="rect">
            <a:avLst/>
          </a:prstGeom>
          <a:solidFill>
            <a:srgbClr val="CCD9DD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59" name="Rectangle 63"/>
          <p:cNvSpPr>
            <a:spLocks noChangeArrowheads="1"/>
          </p:cNvSpPr>
          <p:nvPr/>
        </p:nvSpPr>
        <p:spPr bwMode="auto">
          <a:xfrm>
            <a:off x="20372388" y="18084800"/>
            <a:ext cx="2049462" cy="1454150"/>
          </a:xfrm>
          <a:prstGeom prst="rect">
            <a:avLst/>
          </a:prstGeom>
          <a:solidFill>
            <a:srgbClr val="E8D6E5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60" name="Rectangle 64"/>
          <p:cNvSpPr>
            <a:spLocks noChangeArrowheads="1"/>
          </p:cNvSpPr>
          <p:nvPr/>
        </p:nvSpPr>
        <p:spPr bwMode="auto">
          <a:xfrm>
            <a:off x="22521863" y="18084800"/>
            <a:ext cx="2049462" cy="1454150"/>
          </a:xfrm>
          <a:prstGeom prst="rect">
            <a:avLst/>
          </a:prstGeom>
          <a:solidFill>
            <a:srgbClr val="DCD0D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/>
              <a:t> x</a:t>
            </a:r>
          </a:p>
        </p:txBody>
      </p:sp>
      <p:sp>
        <p:nvSpPr>
          <p:cNvPr id="4161" name="Rectangle 65"/>
          <p:cNvSpPr>
            <a:spLocks noChangeArrowheads="1"/>
          </p:cNvSpPr>
          <p:nvPr/>
        </p:nvSpPr>
        <p:spPr bwMode="auto">
          <a:xfrm>
            <a:off x="24669750" y="18084800"/>
            <a:ext cx="2049463" cy="1454150"/>
          </a:xfrm>
          <a:prstGeom prst="rect">
            <a:avLst/>
          </a:prstGeom>
          <a:solidFill>
            <a:srgbClr val="DBD1D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62" name="Rectangle 66"/>
          <p:cNvSpPr>
            <a:spLocks noChangeArrowheads="1"/>
          </p:cNvSpPr>
          <p:nvPr/>
        </p:nvSpPr>
        <p:spPr bwMode="auto">
          <a:xfrm>
            <a:off x="26819225" y="18084800"/>
            <a:ext cx="2049463" cy="145415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1163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 </a:t>
            </a: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1033463" y="1044575"/>
            <a:ext cx="27835225" cy="1005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258603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58603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58603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58603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586038" eaLnBrk="0" hangingPunct="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5860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5860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5860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5860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de-DE" altLang="de-DE" sz="4000" b="1" dirty="0"/>
              <a:t>Farben integrieren und ändern:</a:t>
            </a:r>
          </a:p>
          <a:p>
            <a:pPr eaLnBrk="1" hangingPunct="1">
              <a:spcAft>
                <a:spcPct val="50000"/>
              </a:spcAft>
            </a:pPr>
            <a:r>
              <a:rPr lang="de-DE" altLang="de-DE" sz="4000" dirty="0"/>
              <a:t>Alle Zusatzfarben der TU Braunschweig für die </a:t>
            </a:r>
            <a:r>
              <a:rPr lang="de-DE" altLang="de-DE" sz="4000" b="1" dirty="0"/>
              <a:t>Fülleffekte bzw. Hintergründe</a:t>
            </a:r>
            <a:r>
              <a:rPr lang="de-DE" altLang="de-DE" sz="4000" dirty="0"/>
              <a:t> auf Postern und Flyern sind in dieser Datei in Form von Farbschemas hinterlegt. Sie können einfach die </a:t>
            </a:r>
            <a:r>
              <a:rPr lang="de-DE" altLang="de-DE" sz="4000" dirty="0" err="1"/>
              <a:t>Farbwelt</a:t>
            </a:r>
            <a:r>
              <a:rPr lang="de-DE" altLang="de-DE" sz="4000" dirty="0"/>
              <a:t> einer gesamten Folie ändern.</a:t>
            </a:r>
          </a:p>
          <a:p>
            <a:pPr eaLnBrk="1" hangingPunct="1">
              <a:spcAft>
                <a:spcPct val="50000"/>
              </a:spcAft>
            </a:pPr>
            <a:r>
              <a:rPr lang="de-DE" altLang="de-DE" sz="4000" dirty="0"/>
              <a:t>Im Menü „Entwurf“, „Varianten“, und dann Farben“ wählen.</a:t>
            </a:r>
          </a:p>
          <a:p>
            <a:pPr eaLnBrk="1" hangingPunct="1">
              <a:spcAft>
                <a:spcPct val="50000"/>
              </a:spcAft>
            </a:pPr>
            <a:r>
              <a:rPr lang="de-DE" altLang="de-DE" sz="4000" dirty="0"/>
              <a:t>Als Alternative: Übertragen Sie die gewünschte Farbe mit dem Format-Pinsel auf die gewünschte Form (gewünschtes </a:t>
            </a:r>
            <a:r>
              <a:rPr lang="de-DE" altLang="de-DE" sz="4000" dirty="0" err="1"/>
              <a:t>Farbfeld</a:t>
            </a:r>
            <a:r>
              <a:rPr lang="de-DE" altLang="de-DE" sz="4000" dirty="0"/>
              <a:t> auf dieser Folie anklicken, in der Standard-Symbolleiste bzw. unter dem „Start“ Reiter „Format übertragen“ wählen, und dann auf die gewünschte Form anwenden).</a:t>
            </a:r>
          </a:p>
          <a:p>
            <a:pPr eaLnBrk="1" hangingPunct="1">
              <a:spcAft>
                <a:spcPct val="50000"/>
              </a:spcAft>
            </a:pPr>
            <a:r>
              <a:rPr lang="de-DE" altLang="de-DE" sz="4000" b="1" dirty="0"/>
              <a:t>Achtung:</a:t>
            </a:r>
            <a:r>
              <a:rPr lang="de-DE" altLang="de-DE" sz="4000" dirty="0"/>
              <a:t> Bitte übertragen Sie die Farben </a:t>
            </a:r>
            <a:r>
              <a:rPr lang="de-DE" altLang="de-DE" sz="4000" b="1" dirty="0"/>
              <a:t>nicht</a:t>
            </a:r>
            <a:r>
              <a:rPr lang="de-DE" altLang="de-DE" sz="4000" dirty="0"/>
              <a:t> auf ein Textfeld, weil dadurch die Formatierung des Textfeldes überschrieben wird.</a:t>
            </a:r>
          </a:p>
          <a:p>
            <a:pPr eaLnBrk="1" hangingPunct="1">
              <a:spcAft>
                <a:spcPct val="50000"/>
              </a:spcAft>
            </a:pPr>
            <a:r>
              <a:rPr lang="de-DE" altLang="de-DE" sz="4000" dirty="0"/>
              <a:t>Die </a:t>
            </a:r>
            <a:r>
              <a:rPr lang="de-DE" altLang="de-DE" sz="4000" b="1" dirty="0"/>
              <a:t>Schriftfarbe</a:t>
            </a:r>
            <a:r>
              <a:rPr lang="de-DE" altLang="de-DE" sz="4000" dirty="0"/>
              <a:t> ist immer schwarz oder – bei dunklen Hintergründen – weiß.</a:t>
            </a:r>
          </a:p>
          <a:p>
            <a:pPr eaLnBrk="1" hangingPunct="1">
              <a:spcAft>
                <a:spcPct val="50000"/>
              </a:spcAft>
            </a:pPr>
            <a:endParaRPr lang="de-DE" altLang="de-DE" sz="4000" dirty="0"/>
          </a:p>
          <a:p>
            <a:pPr eaLnBrk="1" hangingPunct="1">
              <a:spcAft>
                <a:spcPct val="50000"/>
              </a:spcAft>
            </a:pPr>
            <a:r>
              <a:rPr lang="de-DE" altLang="de-DE" sz="4000" b="1" i="1" dirty="0"/>
              <a:t>Die Impact Learning-Farbpalette ist mit „x“ markiert </a:t>
            </a:r>
            <a:r>
              <a:rPr lang="de-DE" altLang="de-DE" sz="4000" b="1" i="1" dirty="0">
                <a:sym typeface="Wingdings" panose="05000000000000000000" pitchFamily="2" charset="2"/>
              </a:rPr>
              <a:t></a:t>
            </a:r>
            <a:endParaRPr lang="de-DE" altLang="de-DE" sz="4000" b="1" i="1" dirty="0"/>
          </a:p>
          <a:p>
            <a:pPr eaLnBrk="1" hangingPunct="1">
              <a:spcAft>
                <a:spcPct val="50000"/>
              </a:spcAft>
            </a:pPr>
            <a:endParaRPr lang="de-DE" altLang="de-DE" sz="46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SIGNERDESIGNGRIDFILE" val="\\Inform001\transfer (d)\transfer\projekte\archiv\projekte\patrick\projekte\TU Braunschweig\ppt\included data\design grids\plakat a1 02"/>
</p:tagLst>
</file>

<file path=ppt/theme/theme1.xml><?xml version="1.0" encoding="utf-8"?>
<a:theme xmlns:a="http://schemas.openxmlformats.org/drawingml/2006/main" name="Standarddesign">
  <a:themeElements>
    <a:clrScheme name="Standarddesign 8">
      <a:dk1>
        <a:srgbClr val="000000"/>
      </a:dk1>
      <a:lt1>
        <a:srgbClr val="FFFFFF"/>
      </a:lt1>
      <a:dk2>
        <a:srgbClr val="000000"/>
      </a:dk2>
      <a:lt2>
        <a:srgbClr val="338DAF"/>
      </a:lt2>
      <a:accent1>
        <a:srgbClr val="00709B"/>
      </a:accent1>
      <a:accent2>
        <a:srgbClr val="66A9C3"/>
      </a:accent2>
      <a:accent3>
        <a:srgbClr val="FFFFFF"/>
      </a:accent3>
      <a:accent4>
        <a:srgbClr val="000000"/>
      </a:accent4>
      <a:accent5>
        <a:srgbClr val="AABBCB"/>
      </a:accent5>
      <a:accent6>
        <a:srgbClr val="5C99B0"/>
      </a:accent6>
      <a:hlink>
        <a:srgbClr val="99C6D7"/>
      </a:hlink>
      <a:folHlink>
        <a:srgbClr val="CCE2EB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FFD355"/>
        </a:lt2>
        <a:accent1>
          <a:srgbClr val="FFC82A"/>
        </a:accent1>
        <a:accent2>
          <a:srgbClr val="FFDE7F"/>
        </a:accent2>
        <a:accent3>
          <a:srgbClr val="FFFFFF"/>
        </a:accent3>
        <a:accent4>
          <a:srgbClr val="000000"/>
        </a:accent4>
        <a:accent5>
          <a:srgbClr val="FFE0AC"/>
        </a:accent5>
        <a:accent6>
          <a:srgbClr val="E7C972"/>
        </a:accent6>
        <a:hlink>
          <a:srgbClr val="FFE9AA"/>
        </a:hlink>
        <a:folHlink>
          <a:srgbClr val="FFF4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E78A33"/>
        </a:lt2>
        <a:accent1>
          <a:srgbClr val="E16D00"/>
        </a:accent1>
        <a:accent2>
          <a:srgbClr val="EDA766"/>
        </a:accent2>
        <a:accent3>
          <a:srgbClr val="FFFFFF"/>
        </a:accent3>
        <a:accent4>
          <a:srgbClr val="000000"/>
        </a:accent4>
        <a:accent5>
          <a:srgbClr val="EEBAAA"/>
        </a:accent5>
        <a:accent6>
          <a:srgbClr val="D7975C"/>
        </a:accent6>
        <a:hlink>
          <a:srgbClr val="F3C599"/>
        </a:hlink>
        <a:folHlink>
          <a:srgbClr val="F9E2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D4959"/>
        </a:lt2>
        <a:accent1>
          <a:srgbClr val="711C2F"/>
        </a:accent1>
        <a:accent2>
          <a:srgbClr val="AA7782"/>
        </a:accent2>
        <a:accent3>
          <a:srgbClr val="FFFFFF"/>
        </a:accent3>
        <a:accent4>
          <a:srgbClr val="000000"/>
        </a:accent4>
        <a:accent5>
          <a:srgbClr val="BBABAD"/>
        </a:accent5>
        <a:accent6>
          <a:srgbClr val="9A6B75"/>
        </a:accent6>
        <a:hlink>
          <a:srgbClr val="C6A4AC"/>
        </a:hlink>
        <a:folHlink>
          <a:srgbClr val="E3D2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BDCD61"/>
        </a:lt2>
        <a:accent1>
          <a:srgbClr val="ACC13A"/>
        </a:accent1>
        <a:accent2>
          <a:srgbClr val="CDDA89"/>
        </a:accent2>
        <a:accent3>
          <a:srgbClr val="FFFFFF"/>
        </a:accent3>
        <a:accent4>
          <a:srgbClr val="000000"/>
        </a:accent4>
        <a:accent5>
          <a:srgbClr val="D2DDAE"/>
        </a:accent5>
        <a:accent6>
          <a:srgbClr val="BAC57C"/>
        </a:accent6>
        <a:hlink>
          <a:srgbClr val="DEE6B0"/>
        </a:hlink>
        <a:folHlink>
          <a:srgbClr val="EEF3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A9C33"/>
        </a:lt2>
        <a:accent1>
          <a:srgbClr val="6D8300"/>
        </a:accent1>
        <a:accent2>
          <a:srgbClr val="A7B566"/>
        </a:accent2>
        <a:accent3>
          <a:srgbClr val="FFFFFF"/>
        </a:accent3>
        <a:accent4>
          <a:srgbClr val="000000"/>
        </a:accent4>
        <a:accent5>
          <a:srgbClr val="BAC1AA"/>
        </a:accent5>
        <a:accent6>
          <a:srgbClr val="97A45C"/>
        </a:accent6>
        <a:hlink>
          <a:srgbClr val="C5CD99"/>
        </a:hlink>
        <a:folHlink>
          <a:srgbClr val="E2E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33756E"/>
        </a:lt2>
        <a:accent1>
          <a:srgbClr val="00534A"/>
        </a:accent1>
        <a:accent2>
          <a:srgbClr val="669892"/>
        </a:accent2>
        <a:accent3>
          <a:srgbClr val="FFFFFF"/>
        </a:accent3>
        <a:accent4>
          <a:srgbClr val="000000"/>
        </a:accent4>
        <a:accent5>
          <a:srgbClr val="AAB3B1"/>
        </a:accent5>
        <a:accent6>
          <a:srgbClr val="5C8984"/>
        </a:accent6>
        <a:hlink>
          <a:srgbClr val="99BAB7"/>
        </a:hlink>
        <a:folHlink>
          <a:srgbClr val="CCDD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5C3DC"/>
        </a:lt2>
        <a:accent1>
          <a:srgbClr val="66B4D3"/>
        </a:accent1>
        <a:accent2>
          <a:srgbClr val="A3D2E5"/>
        </a:accent2>
        <a:accent3>
          <a:srgbClr val="FFFFFF"/>
        </a:accent3>
        <a:accent4>
          <a:srgbClr val="000000"/>
        </a:accent4>
        <a:accent5>
          <a:srgbClr val="B8D6E6"/>
        </a:accent5>
        <a:accent6>
          <a:srgbClr val="93BECF"/>
        </a:accent6>
        <a:hlink>
          <a:srgbClr val="C2E1ED"/>
        </a:hlink>
        <a:folHlink>
          <a:srgbClr val="E0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338DAF"/>
        </a:lt2>
        <a:accent1>
          <a:srgbClr val="00709B"/>
        </a:accent1>
        <a:accent2>
          <a:srgbClr val="66A9C3"/>
        </a:accent2>
        <a:accent3>
          <a:srgbClr val="FFFFFF"/>
        </a:accent3>
        <a:accent4>
          <a:srgbClr val="000000"/>
        </a:accent4>
        <a:accent5>
          <a:srgbClr val="AABBCB"/>
        </a:accent5>
        <a:accent6>
          <a:srgbClr val="5C99B0"/>
        </a:accent6>
        <a:hlink>
          <a:srgbClr val="99C6D7"/>
        </a:hlink>
        <a:folHlink>
          <a:srgbClr val="CCE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00000"/>
        </a:dk2>
        <a:lt2>
          <a:srgbClr val="336579"/>
        </a:lt2>
        <a:accent1>
          <a:srgbClr val="003F57"/>
        </a:accent1>
        <a:accent2>
          <a:srgbClr val="668C9A"/>
        </a:accent2>
        <a:accent3>
          <a:srgbClr val="FFFFFF"/>
        </a:accent3>
        <a:accent4>
          <a:srgbClr val="000000"/>
        </a:accent4>
        <a:accent5>
          <a:srgbClr val="AAAFB4"/>
        </a:accent5>
        <a:accent6>
          <a:srgbClr val="5C7E8B"/>
        </a:accent6>
        <a:hlink>
          <a:srgbClr val="99B2BC"/>
        </a:hlink>
        <a:folHlink>
          <a:srgbClr val="CCD9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000000"/>
        </a:dk1>
        <a:lt1>
          <a:srgbClr val="FFFFFF"/>
        </a:lt1>
        <a:dk2>
          <a:srgbClr val="000000"/>
        </a:dk2>
        <a:lt2>
          <a:srgbClr val="A15999"/>
        </a:lt2>
        <a:accent1>
          <a:srgbClr val="8A307F"/>
        </a:accent1>
        <a:accent2>
          <a:srgbClr val="B983B2"/>
        </a:accent2>
        <a:accent3>
          <a:srgbClr val="FFFFFF"/>
        </a:accent3>
        <a:accent4>
          <a:srgbClr val="000000"/>
        </a:accent4>
        <a:accent5>
          <a:srgbClr val="C4ADC0"/>
        </a:accent5>
        <a:accent6>
          <a:srgbClr val="A776A1"/>
        </a:accent6>
        <a:hlink>
          <a:srgbClr val="D0ACCC"/>
        </a:hlink>
        <a:folHlink>
          <a:srgbClr val="E8D6E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000000"/>
        </a:dk1>
        <a:lt1>
          <a:srgbClr val="FFFFFF"/>
        </a:lt1>
        <a:dk2>
          <a:srgbClr val="000000"/>
        </a:dk2>
        <a:lt2>
          <a:srgbClr val="74416B"/>
        </a:lt2>
        <a:accent1>
          <a:srgbClr val="511246"/>
        </a:accent1>
        <a:accent2>
          <a:srgbClr val="977190"/>
        </a:accent2>
        <a:accent3>
          <a:srgbClr val="FFFFFF"/>
        </a:accent3>
        <a:accent4>
          <a:srgbClr val="000000"/>
        </a:accent4>
        <a:accent5>
          <a:srgbClr val="B3AAB0"/>
        </a:accent5>
        <a:accent6>
          <a:srgbClr val="886682"/>
        </a:accent6>
        <a:hlink>
          <a:srgbClr val="B9A0B5"/>
        </a:hlink>
        <a:folHlink>
          <a:srgbClr val="DCD0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000000"/>
        </a:dk1>
        <a:lt1>
          <a:srgbClr val="FFFFFF"/>
        </a:lt1>
        <a:dk2>
          <a:srgbClr val="000000"/>
        </a:dk2>
        <a:lt2>
          <a:srgbClr val="704659"/>
        </a:lt2>
        <a:accent1>
          <a:srgbClr val="4C1830"/>
        </a:accent1>
        <a:accent2>
          <a:srgbClr val="947483"/>
        </a:accent2>
        <a:accent3>
          <a:srgbClr val="FFFFFF"/>
        </a:accent3>
        <a:accent4>
          <a:srgbClr val="000000"/>
        </a:accent4>
        <a:accent5>
          <a:srgbClr val="B2ABAD"/>
        </a:accent5>
        <a:accent6>
          <a:srgbClr val="866876"/>
        </a:accent6>
        <a:hlink>
          <a:srgbClr val="B7A3AC"/>
        </a:hlink>
        <a:folHlink>
          <a:srgbClr val="DBD1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CCCC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5C5C"/>
        </a:accent6>
        <a:hlink>
          <a:srgbClr val="999999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379</Words>
  <Application>Microsoft Office PowerPoint</Application>
  <PresentationFormat>Benutzerdefiniert</PresentationFormat>
  <Paragraphs>93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Standarddesign</vt:lpstr>
      <vt:lpstr>PowerPoint-Präsentation</vt:lpstr>
      <vt:lpstr>PowerPoint-Präsentation</vt:lpstr>
      <vt:lpstr>PowerPoint-Präsentation</vt:lpstr>
    </vt:vector>
  </TitlesOfParts>
  <Company>indiesoft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Patrick Wania</dc:creator>
  <cp:lastModifiedBy>Kerber, Gina</cp:lastModifiedBy>
  <cp:revision>28</cp:revision>
  <dcterms:created xsi:type="dcterms:W3CDTF">2010-02-09T20:46:41Z</dcterms:created>
  <dcterms:modified xsi:type="dcterms:W3CDTF">2025-07-02T07:00:41Z</dcterms:modified>
</cp:coreProperties>
</file>